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05"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8" r:id="rId43"/>
    <p:sldId id="299" r:id="rId44"/>
    <p:sldId id="300" r:id="rId45"/>
    <p:sldId id="303" r:id="rId46"/>
    <p:sldId id="304" r:id="rId47"/>
    <p:sldId id="301" r:id="rId48"/>
    <p:sldId id="302" r:id="rId49"/>
    <p:sldId id="306" r:id="rId5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1" Type="http://schemas.openxmlformats.org/officeDocument/2006/relationships/image" Target="../media/image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FC8A6F-6766-4C81-A2DC-B03787C02DAD}" type="doc">
      <dgm:prSet loTypeId="urn:microsoft.com/office/officeart/2005/8/layout/hList7" loCatId="list" qsTypeId="urn:microsoft.com/office/officeart/2005/8/quickstyle/3d1" qsCatId="3D" csTypeId="urn:microsoft.com/office/officeart/2005/8/colors/accent1_2" csCatId="accent1" phldr="1"/>
      <dgm:spPr/>
      <dgm:t>
        <a:bodyPr/>
        <a:lstStyle/>
        <a:p>
          <a:endParaRPr lang="tr-TR"/>
        </a:p>
      </dgm:t>
    </dgm:pt>
    <dgm:pt modelId="{1E98E897-228B-47D9-96F3-BA5E8ABC3124}">
      <dgm:prSet/>
      <dgm:spPr/>
      <dgm:t>
        <a:bodyPr/>
        <a:lstStyle/>
        <a:p>
          <a:pPr rtl="0"/>
          <a:r>
            <a:rPr lang="tr-TR" dirty="0" smtClean="0"/>
            <a:t>DÜNYADA ATATÜRK</a:t>
          </a:r>
          <a:endParaRPr lang="tr-TR" dirty="0"/>
        </a:p>
      </dgm:t>
    </dgm:pt>
    <dgm:pt modelId="{923D5F78-A5A1-48E7-80CD-727EA705073D}" type="sibTrans" cxnId="{AD553400-3BCA-4074-8E17-CC73F1712686}">
      <dgm:prSet/>
      <dgm:spPr/>
      <dgm:t>
        <a:bodyPr/>
        <a:lstStyle/>
        <a:p>
          <a:endParaRPr lang="tr-TR"/>
        </a:p>
      </dgm:t>
    </dgm:pt>
    <dgm:pt modelId="{BBF85724-4F6D-4C10-908D-DF4878BD0843}" type="parTrans" cxnId="{AD553400-3BCA-4074-8E17-CC73F1712686}">
      <dgm:prSet/>
      <dgm:spPr/>
      <dgm:t>
        <a:bodyPr/>
        <a:lstStyle/>
        <a:p>
          <a:endParaRPr lang="tr-TR"/>
        </a:p>
      </dgm:t>
    </dgm:pt>
    <dgm:pt modelId="{D2690C52-4E2C-4D7E-B445-A673A36D85C8}" type="pres">
      <dgm:prSet presAssocID="{55FC8A6F-6766-4C81-A2DC-B03787C02DAD}" presName="Name0" presStyleCnt="0">
        <dgm:presLayoutVars>
          <dgm:dir/>
          <dgm:resizeHandles val="exact"/>
        </dgm:presLayoutVars>
      </dgm:prSet>
      <dgm:spPr/>
      <dgm:t>
        <a:bodyPr/>
        <a:lstStyle/>
        <a:p>
          <a:endParaRPr lang="tr-TR"/>
        </a:p>
      </dgm:t>
    </dgm:pt>
    <dgm:pt modelId="{3956DA95-5A22-4DEB-A79B-EED508138411}" type="pres">
      <dgm:prSet presAssocID="{55FC8A6F-6766-4C81-A2DC-B03787C02DAD}" presName="fgShape" presStyleLbl="fgShp" presStyleIdx="0" presStyleCnt="1" custAng="10800000" custFlipVert="1" custFlipHor="1" custScaleX="2717" custScaleY="14287" custLinFactY="-53969" custLinFactNeighborX="46195" custLinFactNeighborY="-100000"/>
      <dgm:spPr>
        <a:prstGeom prst="heart">
          <a:avLst/>
        </a:prstGeom>
      </dgm:spPr>
    </dgm:pt>
    <dgm:pt modelId="{E07B0928-CA1D-42D7-874A-F71942B8B67B}" type="pres">
      <dgm:prSet presAssocID="{55FC8A6F-6766-4C81-A2DC-B03787C02DAD}" presName="linComp" presStyleCnt="0"/>
      <dgm:spPr/>
    </dgm:pt>
    <dgm:pt modelId="{FBE9D51B-13D7-41D9-9725-B5DF9016FCD4}" type="pres">
      <dgm:prSet presAssocID="{1E98E897-228B-47D9-96F3-BA5E8ABC3124}" presName="compNode" presStyleCnt="0"/>
      <dgm:spPr/>
    </dgm:pt>
    <dgm:pt modelId="{4CAA5BAC-300F-48E3-8F72-80ED8DC29288}" type="pres">
      <dgm:prSet presAssocID="{1E98E897-228B-47D9-96F3-BA5E8ABC3124}" presName="bkgdShape" presStyleLbl="node1" presStyleIdx="0" presStyleCnt="1" custScaleX="100098" custLinFactNeighborX="953" custLinFactNeighborY="-1177"/>
      <dgm:spPr/>
      <dgm:t>
        <a:bodyPr/>
        <a:lstStyle/>
        <a:p>
          <a:endParaRPr lang="tr-TR"/>
        </a:p>
      </dgm:t>
    </dgm:pt>
    <dgm:pt modelId="{04AFF94C-3654-45FC-B79F-6D5CDBC3345F}" type="pres">
      <dgm:prSet presAssocID="{1E98E897-228B-47D9-96F3-BA5E8ABC3124}" presName="nodeTx" presStyleLbl="node1" presStyleIdx="0" presStyleCnt="1">
        <dgm:presLayoutVars>
          <dgm:bulletEnabled val="1"/>
        </dgm:presLayoutVars>
      </dgm:prSet>
      <dgm:spPr/>
      <dgm:t>
        <a:bodyPr/>
        <a:lstStyle/>
        <a:p>
          <a:endParaRPr lang="tr-TR"/>
        </a:p>
      </dgm:t>
    </dgm:pt>
    <dgm:pt modelId="{9D5B8A80-C6C1-4DAF-B3CF-D68E0F3A63EE}" type="pres">
      <dgm:prSet presAssocID="{1E98E897-228B-47D9-96F3-BA5E8ABC3124}" presName="invisiNode" presStyleLbl="node1" presStyleIdx="0" presStyleCnt="1"/>
      <dgm:spPr/>
    </dgm:pt>
    <dgm:pt modelId="{4F9ADAC4-1707-4C11-BB83-6DD3E91E42AB}" type="pres">
      <dgm:prSet presAssocID="{1E98E897-228B-47D9-96F3-BA5E8ABC3124}" presName="imagNode" presStyleLbl="fgImgPlace1" presStyleIdx="0" presStyleCnt="1" custScaleX="149339" custScaleY="141307" custLinFactNeighborX="0" custLinFactNeighborY="19096"/>
      <dgm:spPr>
        <a:blipFill rotWithShape="1">
          <a:blip xmlns:r="http://schemas.openxmlformats.org/officeDocument/2006/relationships" r:embed="rId1"/>
          <a:stretch>
            <a:fillRect/>
          </a:stretch>
        </a:blipFill>
      </dgm:spPr>
    </dgm:pt>
  </dgm:ptLst>
  <dgm:cxnLst>
    <dgm:cxn modelId="{7C65ED0E-627D-4F1A-B863-8BE90A804F46}" type="presOf" srcId="{1E98E897-228B-47D9-96F3-BA5E8ABC3124}" destId="{4CAA5BAC-300F-48E3-8F72-80ED8DC29288}" srcOrd="0" destOrd="0" presId="urn:microsoft.com/office/officeart/2005/8/layout/hList7"/>
    <dgm:cxn modelId="{9FB04C21-7116-42E8-80E5-34C503AE3CED}" type="presOf" srcId="{1E98E897-228B-47D9-96F3-BA5E8ABC3124}" destId="{04AFF94C-3654-45FC-B79F-6D5CDBC3345F}" srcOrd="1" destOrd="0" presId="urn:microsoft.com/office/officeart/2005/8/layout/hList7"/>
    <dgm:cxn modelId="{AD553400-3BCA-4074-8E17-CC73F1712686}" srcId="{55FC8A6F-6766-4C81-A2DC-B03787C02DAD}" destId="{1E98E897-228B-47D9-96F3-BA5E8ABC3124}" srcOrd="0" destOrd="0" parTransId="{BBF85724-4F6D-4C10-908D-DF4878BD0843}" sibTransId="{923D5F78-A5A1-48E7-80CD-727EA705073D}"/>
    <dgm:cxn modelId="{817867B0-E6DC-44BA-B30B-BDBCD7002988}" type="presOf" srcId="{55FC8A6F-6766-4C81-A2DC-B03787C02DAD}" destId="{D2690C52-4E2C-4D7E-B445-A673A36D85C8}" srcOrd="0" destOrd="0" presId="urn:microsoft.com/office/officeart/2005/8/layout/hList7"/>
    <dgm:cxn modelId="{720C3BB2-3315-43FC-BC50-02F57CD8FE3E}" type="presParOf" srcId="{D2690C52-4E2C-4D7E-B445-A673A36D85C8}" destId="{3956DA95-5A22-4DEB-A79B-EED508138411}" srcOrd="0" destOrd="0" presId="urn:microsoft.com/office/officeart/2005/8/layout/hList7"/>
    <dgm:cxn modelId="{D3636073-F9A9-4E74-A090-33442CDB6A79}" type="presParOf" srcId="{D2690C52-4E2C-4D7E-B445-A673A36D85C8}" destId="{E07B0928-CA1D-42D7-874A-F71942B8B67B}" srcOrd="1" destOrd="0" presId="urn:microsoft.com/office/officeart/2005/8/layout/hList7"/>
    <dgm:cxn modelId="{814B2753-B7DB-4975-A653-5B1E020C0086}" type="presParOf" srcId="{E07B0928-CA1D-42D7-874A-F71942B8B67B}" destId="{FBE9D51B-13D7-41D9-9725-B5DF9016FCD4}" srcOrd="0" destOrd="0" presId="urn:microsoft.com/office/officeart/2005/8/layout/hList7"/>
    <dgm:cxn modelId="{01048C78-1088-45AB-9537-2BBA049AD43D}" type="presParOf" srcId="{FBE9D51B-13D7-41D9-9725-B5DF9016FCD4}" destId="{4CAA5BAC-300F-48E3-8F72-80ED8DC29288}" srcOrd="0" destOrd="0" presId="urn:microsoft.com/office/officeart/2005/8/layout/hList7"/>
    <dgm:cxn modelId="{EF20029A-F659-4015-8CFC-7648F0B5A4F8}" type="presParOf" srcId="{FBE9D51B-13D7-41D9-9725-B5DF9016FCD4}" destId="{04AFF94C-3654-45FC-B79F-6D5CDBC3345F}" srcOrd="1" destOrd="0" presId="urn:microsoft.com/office/officeart/2005/8/layout/hList7"/>
    <dgm:cxn modelId="{B328D70F-BC05-4AC6-81D4-603CFF21B78B}" type="presParOf" srcId="{FBE9D51B-13D7-41D9-9725-B5DF9016FCD4}" destId="{9D5B8A80-C6C1-4DAF-B3CF-D68E0F3A63EE}" srcOrd="2" destOrd="0" presId="urn:microsoft.com/office/officeart/2005/8/layout/hList7"/>
    <dgm:cxn modelId="{2F4631DA-C9BF-4EB5-9001-A64A11BAEEE5}" type="presParOf" srcId="{FBE9D51B-13D7-41D9-9725-B5DF9016FCD4}" destId="{4F9ADAC4-1707-4C11-BB83-6DD3E91E42AB}"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A5BAC-300F-48E3-8F72-80ED8DC29288}">
      <dsp:nvSpPr>
        <dsp:cNvPr id="0" name=""/>
        <dsp:cNvSpPr/>
      </dsp:nvSpPr>
      <dsp:spPr>
        <a:xfrm>
          <a:off x="8915" y="0"/>
          <a:ext cx="9135084" cy="669674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rtl="0">
            <a:lnSpc>
              <a:spcPct val="90000"/>
            </a:lnSpc>
            <a:spcBef>
              <a:spcPct val="0"/>
            </a:spcBef>
            <a:spcAft>
              <a:spcPct val="35000"/>
            </a:spcAft>
          </a:pPr>
          <a:r>
            <a:rPr lang="tr-TR" sz="6500" kern="1200" dirty="0" smtClean="0"/>
            <a:t>DÜNYADA ATATÜRK</a:t>
          </a:r>
          <a:endParaRPr lang="tr-TR" sz="6500" kern="1200" dirty="0"/>
        </a:p>
      </dsp:txBody>
      <dsp:txXfrm>
        <a:off x="8915" y="2678697"/>
        <a:ext cx="9135084" cy="2678697"/>
      </dsp:txXfrm>
    </dsp:sp>
    <dsp:sp modelId="{4F9ADAC4-1707-4C11-BB83-6DD3E91E42AB}">
      <dsp:nvSpPr>
        <dsp:cNvPr id="0" name=""/>
        <dsp:cNvSpPr/>
      </dsp:nvSpPr>
      <dsp:spPr>
        <a:xfrm>
          <a:off x="2906858" y="396457"/>
          <a:ext cx="3330282" cy="3151167"/>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956DA95-5A22-4DEB-A79B-EED508138411}">
      <dsp:nvSpPr>
        <dsp:cNvPr id="0" name=""/>
        <dsp:cNvSpPr/>
      </dsp:nvSpPr>
      <dsp:spPr>
        <a:xfrm rot="10800000" flipH="1" flipV="1">
          <a:off x="8343861" y="4241256"/>
          <a:ext cx="228567" cy="143514"/>
        </a:xfrm>
        <a:prstGeom prst="heart">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6AAE8C-9268-43C7-B4A1-7CB2D63D7E4F}" type="datetimeFigureOut">
              <a:rPr lang="tr-TR" smtClean="0"/>
              <a:t>29.12.2023</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BC9A8-2005-4F33-ACF4-54529EF0FE20}" type="slidenum">
              <a:rPr lang="tr-TR" smtClean="0"/>
              <a:t>‹#›</a:t>
            </a:fld>
            <a:endParaRPr lang="tr-TR"/>
          </a:p>
        </p:txBody>
      </p:sp>
    </p:spTree>
    <p:extLst>
      <p:ext uri="{BB962C8B-B14F-4D97-AF65-F5344CB8AC3E}">
        <p14:creationId xmlns:p14="http://schemas.microsoft.com/office/powerpoint/2010/main" val="324135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27BC9A8-2005-4F33-ACF4-54529EF0FE20}" type="slidenum">
              <a:rPr lang="tr-TR" smtClean="0"/>
              <a:t>14</a:t>
            </a:fld>
            <a:endParaRPr lang="tr-TR"/>
          </a:p>
        </p:txBody>
      </p:sp>
    </p:spTree>
    <p:extLst>
      <p:ext uri="{BB962C8B-B14F-4D97-AF65-F5344CB8AC3E}">
        <p14:creationId xmlns:p14="http://schemas.microsoft.com/office/powerpoint/2010/main" val="3122069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İZMİR/TÜRKİYE</a:t>
            </a:r>
            <a:endParaRPr lang="tr-TR" dirty="0"/>
          </a:p>
        </p:txBody>
      </p:sp>
      <p:sp>
        <p:nvSpPr>
          <p:cNvPr id="4" name="Slayt Numarası Yer Tutucusu 3"/>
          <p:cNvSpPr>
            <a:spLocks noGrp="1"/>
          </p:cNvSpPr>
          <p:nvPr>
            <p:ph type="sldNum" sz="quarter" idx="10"/>
          </p:nvPr>
        </p:nvSpPr>
        <p:spPr/>
        <p:txBody>
          <a:bodyPr/>
          <a:lstStyle/>
          <a:p>
            <a:fld id="{627BC9A8-2005-4F33-ACF4-54529EF0FE20}" type="slidenum">
              <a:rPr lang="tr-TR" smtClean="0"/>
              <a:t>43</a:t>
            </a:fld>
            <a:endParaRPr lang="tr-TR"/>
          </a:p>
        </p:txBody>
      </p:sp>
    </p:spTree>
    <p:extLst>
      <p:ext uri="{BB962C8B-B14F-4D97-AF65-F5344CB8AC3E}">
        <p14:creationId xmlns:p14="http://schemas.microsoft.com/office/powerpoint/2010/main" val="2553063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9C5219EE-7A22-44BE-AA81-1D66FFB7C732}" type="datetimeFigureOut">
              <a:rPr lang="tr-TR" smtClean="0"/>
              <a:t>29.12.2023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6F94CEA-12CD-48CD-8387-9AB934422A35}" type="slidenum">
              <a:rPr lang="tr-TR" smtClean="0"/>
              <a:t>‹#›</a:t>
            </a:fld>
            <a:endParaRPr lang="tr-TR"/>
          </a:p>
        </p:txBody>
      </p:sp>
    </p:spTree>
    <p:extLst>
      <p:ext uri="{BB962C8B-B14F-4D97-AF65-F5344CB8AC3E}">
        <p14:creationId xmlns:p14="http://schemas.microsoft.com/office/powerpoint/2010/main" val="3716804743"/>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C5219EE-7A22-44BE-AA81-1D66FFB7C732}" type="datetimeFigureOut">
              <a:rPr lang="tr-TR" smtClean="0"/>
              <a:t>29.12.2023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6F94CEA-12CD-48CD-8387-9AB934422A35}" type="slidenum">
              <a:rPr lang="tr-TR" smtClean="0"/>
              <a:t>‹#›</a:t>
            </a:fld>
            <a:endParaRPr lang="tr-TR"/>
          </a:p>
        </p:txBody>
      </p:sp>
    </p:spTree>
    <p:extLst>
      <p:ext uri="{BB962C8B-B14F-4D97-AF65-F5344CB8AC3E}">
        <p14:creationId xmlns:p14="http://schemas.microsoft.com/office/powerpoint/2010/main" val="2870804064"/>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C5219EE-7A22-44BE-AA81-1D66FFB7C732}" type="datetimeFigureOut">
              <a:rPr lang="tr-TR" smtClean="0"/>
              <a:t>29.12.2023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6F94CEA-12CD-48CD-8387-9AB934422A35}" type="slidenum">
              <a:rPr lang="tr-TR" smtClean="0"/>
              <a:t>‹#›</a:t>
            </a:fld>
            <a:endParaRPr lang="tr-TR"/>
          </a:p>
        </p:txBody>
      </p:sp>
    </p:spTree>
    <p:extLst>
      <p:ext uri="{BB962C8B-B14F-4D97-AF65-F5344CB8AC3E}">
        <p14:creationId xmlns:p14="http://schemas.microsoft.com/office/powerpoint/2010/main" val="2735439699"/>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C5219EE-7A22-44BE-AA81-1D66FFB7C732}" type="datetimeFigureOut">
              <a:rPr lang="tr-TR" smtClean="0"/>
              <a:t>29.12.2023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6F94CEA-12CD-48CD-8387-9AB934422A35}" type="slidenum">
              <a:rPr lang="tr-TR" smtClean="0"/>
              <a:t>‹#›</a:t>
            </a:fld>
            <a:endParaRPr lang="tr-TR"/>
          </a:p>
        </p:txBody>
      </p:sp>
    </p:spTree>
    <p:extLst>
      <p:ext uri="{BB962C8B-B14F-4D97-AF65-F5344CB8AC3E}">
        <p14:creationId xmlns:p14="http://schemas.microsoft.com/office/powerpoint/2010/main" val="2650857868"/>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9C5219EE-7A22-44BE-AA81-1D66FFB7C732}" type="datetimeFigureOut">
              <a:rPr lang="tr-TR" smtClean="0"/>
              <a:t>29.12.2023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6F94CEA-12CD-48CD-8387-9AB934422A35}" type="slidenum">
              <a:rPr lang="tr-TR" smtClean="0"/>
              <a:t>‹#›</a:t>
            </a:fld>
            <a:endParaRPr lang="tr-TR"/>
          </a:p>
        </p:txBody>
      </p:sp>
    </p:spTree>
    <p:extLst>
      <p:ext uri="{BB962C8B-B14F-4D97-AF65-F5344CB8AC3E}">
        <p14:creationId xmlns:p14="http://schemas.microsoft.com/office/powerpoint/2010/main" val="2753994064"/>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9C5219EE-7A22-44BE-AA81-1D66FFB7C732}" type="datetimeFigureOut">
              <a:rPr lang="tr-TR" smtClean="0"/>
              <a:t>29.12.2023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6F94CEA-12CD-48CD-8387-9AB934422A35}" type="slidenum">
              <a:rPr lang="tr-TR" smtClean="0"/>
              <a:t>‹#›</a:t>
            </a:fld>
            <a:endParaRPr lang="tr-TR"/>
          </a:p>
        </p:txBody>
      </p:sp>
    </p:spTree>
    <p:extLst>
      <p:ext uri="{BB962C8B-B14F-4D97-AF65-F5344CB8AC3E}">
        <p14:creationId xmlns:p14="http://schemas.microsoft.com/office/powerpoint/2010/main" val="1176067230"/>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9C5219EE-7A22-44BE-AA81-1D66FFB7C732}" type="datetimeFigureOut">
              <a:rPr lang="tr-TR" smtClean="0"/>
              <a:t>29.12.2023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A6F94CEA-12CD-48CD-8387-9AB934422A35}" type="slidenum">
              <a:rPr lang="tr-TR" smtClean="0"/>
              <a:t>‹#›</a:t>
            </a:fld>
            <a:endParaRPr lang="tr-TR"/>
          </a:p>
        </p:txBody>
      </p:sp>
    </p:spTree>
    <p:extLst>
      <p:ext uri="{BB962C8B-B14F-4D97-AF65-F5344CB8AC3E}">
        <p14:creationId xmlns:p14="http://schemas.microsoft.com/office/powerpoint/2010/main" val="1810862725"/>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9C5219EE-7A22-44BE-AA81-1D66FFB7C732}" type="datetimeFigureOut">
              <a:rPr lang="tr-TR" smtClean="0"/>
              <a:t>29.12.2023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A6F94CEA-12CD-48CD-8387-9AB934422A35}" type="slidenum">
              <a:rPr lang="tr-TR" smtClean="0"/>
              <a:t>‹#›</a:t>
            </a:fld>
            <a:endParaRPr lang="tr-TR"/>
          </a:p>
        </p:txBody>
      </p:sp>
    </p:spTree>
    <p:extLst>
      <p:ext uri="{BB962C8B-B14F-4D97-AF65-F5344CB8AC3E}">
        <p14:creationId xmlns:p14="http://schemas.microsoft.com/office/powerpoint/2010/main" val="2558502847"/>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9C5219EE-7A22-44BE-AA81-1D66FFB7C732}" type="datetimeFigureOut">
              <a:rPr lang="tr-TR" smtClean="0"/>
              <a:t>29.12.2023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A6F94CEA-12CD-48CD-8387-9AB934422A35}" type="slidenum">
              <a:rPr lang="tr-TR" smtClean="0"/>
              <a:t>‹#›</a:t>
            </a:fld>
            <a:endParaRPr lang="tr-TR"/>
          </a:p>
        </p:txBody>
      </p:sp>
    </p:spTree>
    <p:extLst>
      <p:ext uri="{BB962C8B-B14F-4D97-AF65-F5344CB8AC3E}">
        <p14:creationId xmlns:p14="http://schemas.microsoft.com/office/powerpoint/2010/main" val="2392118544"/>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C5219EE-7A22-44BE-AA81-1D66FFB7C732}" type="datetimeFigureOut">
              <a:rPr lang="tr-TR" smtClean="0"/>
              <a:t>29.12.2023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6F94CEA-12CD-48CD-8387-9AB934422A35}" type="slidenum">
              <a:rPr lang="tr-TR" smtClean="0"/>
              <a:t>‹#›</a:t>
            </a:fld>
            <a:endParaRPr lang="tr-TR"/>
          </a:p>
        </p:txBody>
      </p:sp>
    </p:spTree>
    <p:extLst>
      <p:ext uri="{BB962C8B-B14F-4D97-AF65-F5344CB8AC3E}">
        <p14:creationId xmlns:p14="http://schemas.microsoft.com/office/powerpoint/2010/main" val="1593729771"/>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C5219EE-7A22-44BE-AA81-1D66FFB7C732}" type="datetimeFigureOut">
              <a:rPr lang="tr-TR" smtClean="0"/>
              <a:t>29.12.2023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6F94CEA-12CD-48CD-8387-9AB934422A35}" type="slidenum">
              <a:rPr lang="tr-TR" smtClean="0"/>
              <a:t>‹#›</a:t>
            </a:fld>
            <a:endParaRPr lang="tr-TR"/>
          </a:p>
        </p:txBody>
      </p:sp>
    </p:spTree>
    <p:extLst>
      <p:ext uri="{BB962C8B-B14F-4D97-AF65-F5344CB8AC3E}">
        <p14:creationId xmlns:p14="http://schemas.microsoft.com/office/powerpoint/2010/main" val="1370920179"/>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5219EE-7A22-44BE-AA81-1D66FFB7C732}" type="datetimeFigureOut">
              <a:rPr lang="tr-TR" smtClean="0"/>
              <a:t>29.12.2023</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F94CEA-12CD-48CD-8387-9AB934422A35}" type="slidenum">
              <a:rPr lang="tr-TR" smtClean="0"/>
              <a:t>‹#›</a:t>
            </a:fld>
            <a:endParaRPr lang="tr-TR"/>
          </a:p>
        </p:txBody>
      </p:sp>
    </p:spTree>
    <p:extLst>
      <p:ext uri="{BB962C8B-B14F-4D97-AF65-F5344CB8AC3E}">
        <p14:creationId xmlns:p14="http://schemas.microsoft.com/office/powerpoint/2010/main" val="1266693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080863389"/>
              </p:ext>
            </p:extLst>
          </p:nvPr>
        </p:nvGraphicFramePr>
        <p:xfrm>
          <a:off x="0" y="44624"/>
          <a:ext cx="9144000" cy="669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91873" y="6021288"/>
            <a:ext cx="609600" cy="609600"/>
          </a:xfrm>
          <a:prstGeom prst="rect">
            <a:avLst/>
          </a:prstGeom>
        </p:spPr>
      </p:pic>
    </p:spTree>
    <p:extLst>
      <p:ext uri="{BB962C8B-B14F-4D97-AF65-F5344CB8AC3E}">
        <p14:creationId xmlns:p14="http://schemas.microsoft.com/office/powerpoint/2010/main" val="4125218538"/>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5. </a:t>
            </a:r>
            <a:r>
              <a:rPr lang="tr-TR" b="1" dirty="0" err="1"/>
              <a:t>Calle</a:t>
            </a:r>
            <a:r>
              <a:rPr lang="tr-TR" b="1" dirty="0"/>
              <a:t> Mustafa Kemal </a:t>
            </a:r>
            <a:r>
              <a:rPr lang="tr-TR" b="1" dirty="0" err="1"/>
              <a:t>Ataturk</a:t>
            </a:r>
            <a:r>
              <a:rPr lang="tr-TR" b="1" dirty="0"/>
              <a:t> - Santo Domingo, Dominik Cumhuriyeti</a:t>
            </a:r>
            <a:r>
              <a:rPr lang="tr-TR" dirty="0"/>
              <a:t/>
            </a:r>
            <a:br>
              <a:rPr lang="tr-TR" dirty="0"/>
            </a:br>
            <a:endParaRPr lang="tr-TR" dirty="0"/>
          </a:p>
        </p:txBody>
      </p:sp>
      <p:pic>
        <p:nvPicPr>
          <p:cNvPr id="4" name="İçerik Yer Tutucusu 3" descr="C:\Users\BESLER KARA\Desktop\s-9df8a7b887148912c5a044723d8633d5572daea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616624"/>
          </a:xfrm>
          <a:prstGeom prst="rect">
            <a:avLst/>
          </a:prstGeom>
          <a:noFill/>
          <a:ln>
            <a:noFill/>
          </a:ln>
        </p:spPr>
      </p:pic>
    </p:spTree>
    <p:extLst>
      <p:ext uri="{BB962C8B-B14F-4D97-AF65-F5344CB8AC3E}">
        <p14:creationId xmlns:p14="http://schemas.microsoft.com/office/powerpoint/2010/main" val="2994790109"/>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Haritada o cadde:</a:t>
            </a:r>
            <a:r>
              <a:rPr lang="tr-TR" dirty="0"/>
              <a:t/>
            </a:r>
            <a:br>
              <a:rPr lang="tr-TR" dirty="0"/>
            </a:br>
            <a:endParaRPr lang="tr-TR" dirty="0"/>
          </a:p>
        </p:txBody>
      </p:sp>
      <p:pic>
        <p:nvPicPr>
          <p:cNvPr id="4" name="İçerik Yer Tutucusu 3" descr="C:\Users\BESLER KARA\Desktop\s-79bfe34080f14429f1c65c59b89dd0cd534dac5c.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904656"/>
          </a:xfrm>
          <a:prstGeom prst="rect">
            <a:avLst/>
          </a:prstGeom>
          <a:noFill/>
          <a:ln>
            <a:noFill/>
          </a:ln>
        </p:spPr>
      </p:pic>
    </p:spTree>
    <p:extLst>
      <p:ext uri="{BB962C8B-B14F-4D97-AF65-F5344CB8AC3E}">
        <p14:creationId xmlns:p14="http://schemas.microsoft.com/office/powerpoint/2010/main" val="3323373054"/>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6. </a:t>
            </a:r>
            <a:r>
              <a:rPr lang="tr-TR" b="1" dirty="0" err="1"/>
              <a:t>Ataturk</a:t>
            </a:r>
            <a:r>
              <a:rPr lang="tr-TR" b="1" dirty="0"/>
              <a:t> Heykeli - </a:t>
            </a:r>
            <a:r>
              <a:rPr lang="tr-TR" b="1" dirty="0" err="1"/>
              <a:t>Be`er</a:t>
            </a:r>
            <a:r>
              <a:rPr lang="tr-TR" b="1" dirty="0"/>
              <a:t> </a:t>
            </a:r>
            <a:r>
              <a:rPr lang="tr-TR" b="1" dirty="0" err="1"/>
              <a:t>Sheva</a:t>
            </a:r>
            <a:r>
              <a:rPr lang="tr-TR" b="1" dirty="0"/>
              <a:t>, İsrail</a:t>
            </a:r>
            <a:r>
              <a:rPr lang="tr-TR" dirty="0"/>
              <a:t/>
            </a:r>
            <a:br>
              <a:rPr lang="tr-TR" dirty="0"/>
            </a:br>
            <a:endParaRPr lang="tr-TR" dirty="0"/>
          </a:p>
        </p:txBody>
      </p:sp>
      <p:pic>
        <p:nvPicPr>
          <p:cNvPr id="4" name="İçerik Yer Tutucusu 3" descr="C:\Users\BESLER KARA\Desktop\s-6479c9afb7ffe23e83a870e5feb4c175555ac0f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5976664"/>
          </a:xfrm>
          <a:prstGeom prst="rect">
            <a:avLst/>
          </a:prstGeom>
          <a:noFill/>
          <a:ln>
            <a:noFill/>
          </a:ln>
        </p:spPr>
      </p:pic>
    </p:spTree>
    <p:extLst>
      <p:ext uri="{BB962C8B-B14F-4D97-AF65-F5344CB8AC3E}">
        <p14:creationId xmlns:p14="http://schemas.microsoft.com/office/powerpoint/2010/main" val="476758883"/>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fontAlgn="base"/>
            <a:r>
              <a:rPr lang="tr-TR" b="1" dirty="0"/>
              <a:t>7. Atatürk Anıtı - Amsterdam, Hollanda</a:t>
            </a:r>
            <a:endParaRPr lang="tr-TR" dirty="0"/>
          </a:p>
        </p:txBody>
      </p:sp>
      <p:pic>
        <p:nvPicPr>
          <p:cNvPr id="4" name="İçerik Yer Tutucusu 3" descr="C:\Users\BESLER KARA\Desktop\s-4572a255b4db7afd31e23a02f76c096a2ca04a1f.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400600"/>
          </a:xfrm>
          <a:prstGeom prst="rect">
            <a:avLst/>
          </a:prstGeom>
          <a:noFill/>
          <a:ln>
            <a:noFill/>
          </a:ln>
        </p:spPr>
      </p:pic>
    </p:spTree>
    <p:extLst>
      <p:ext uri="{BB962C8B-B14F-4D97-AF65-F5344CB8AC3E}">
        <p14:creationId xmlns:p14="http://schemas.microsoft.com/office/powerpoint/2010/main" val="304954847"/>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04664"/>
            <a:ext cx="8229600" cy="1143000"/>
          </a:xfrm>
        </p:spPr>
        <p:txBody>
          <a:bodyPr>
            <a:normAutofit fontScale="90000"/>
          </a:bodyPr>
          <a:lstStyle/>
          <a:p>
            <a:r>
              <a:rPr lang="tr-TR" b="1" dirty="0"/>
              <a:t>8. Atatürk Anıtı - Wellington, Yeni </a:t>
            </a:r>
            <a:r>
              <a:rPr lang="tr-TR" b="1" dirty="0" err="1"/>
              <a:t>Zellanda</a:t>
            </a:r>
            <a:r>
              <a:rPr lang="tr-TR" dirty="0"/>
              <a:t/>
            </a:r>
            <a:br>
              <a:rPr lang="tr-TR" dirty="0"/>
            </a:br>
            <a:endParaRPr lang="tr-TR" dirty="0"/>
          </a:p>
        </p:txBody>
      </p:sp>
      <p:pic>
        <p:nvPicPr>
          <p:cNvPr id="4" name="İçerik Yer Tutucusu 3" descr="C:\Users\BESLER KARA\Desktop\s-542099f40413417a3842a48c681ae9e163bc491d.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235359"/>
            <a:ext cx="4608512" cy="5544616"/>
          </a:xfrm>
          <a:prstGeom prst="rect">
            <a:avLst/>
          </a:prstGeom>
          <a:noFill/>
          <a:ln>
            <a:noFill/>
          </a:ln>
        </p:spPr>
      </p:pic>
      <p:pic>
        <p:nvPicPr>
          <p:cNvPr id="5" name="Resim 4" descr="C:\Users\BESLER KARA\Desktop\s-3a22814fc61f758d0eb593ecb6ce463694e7e49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268760"/>
            <a:ext cx="4405334" cy="5589240"/>
          </a:xfrm>
          <a:prstGeom prst="rect">
            <a:avLst/>
          </a:prstGeom>
          <a:noFill/>
          <a:ln>
            <a:noFill/>
          </a:ln>
        </p:spPr>
      </p:pic>
    </p:spTree>
    <p:extLst>
      <p:ext uri="{BB962C8B-B14F-4D97-AF65-F5344CB8AC3E}">
        <p14:creationId xmlns:p14="http://schemas.microsoft.com/office/powerpoint/2010/main" val="2910553785"/>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9. Caracas, Venezuela</a:t>
            </a:r>
            <a:r>
              <a:rPr lang="tr-TR" dirty="0"/>
              <a:t/>
            </a:r>
            <a:br>
              <a:rPr lang="tr-TR" dirty="0"/>
            </a:br>
            <a:endParaRPr lang="tr-TR" dirty="0"/>
          </a:p>
        </p:txBody>
      </p:sp>
      <p:pic>
        <p:nvPicPr>
          <p:cNvPr id="4" name="İçerik Yer Tutucusu 3" descr="C:\Users\BESLER KARA\Desktop\s-c656c36d1c0b6f5a8578b043495c9b4c94527728.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949280"/>
          </a:xfrm>
          <a:prstGeom prst="rect">
            <a:avLst/>
          </a:prstGeom>
          <a:noFill/>
          <a:ln>
            <a:noFill/>
          </a:ln>
        </p:spPr>
      </p:pic>
    </p:spTree>
    <p:extLst>
      <p:ext uri="{BB962C8B-B14F-4D97-AF65-F5344CB8AC3E}">
        <p14:creationId xmlns:p14="http://schemas.microsoft.com/office/powerpoint/2010/main" val="235346340"/>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10. Havana, Küba</a:t>
            </a:r>
            <a:r>
              <a:rPr lang="tr-TR" dirty="0"/>
              <a:t/>
            </a:r>
            <a:br>
              <a:rPr lang="tr-TR" dirty="0"/>
            </a:br>
            <a:endParaRPr lang="tr-TR" dirty="0"/>
          </a:p>
        </p:txBody>
      </p:sp>
      <p:pic>
        <p:nvPicPr>
          <p:cNvPr id="4" name="İçerik Yer Tutucusu 3" descr="C:\Users\BESLER KARA\Desktop\s-7a9cc1a1e3d6d3c20bad360b11772d5af00e5b3c.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49965"/>
            <a:ext cx="9144000" cy="5027307"/>
          </a:xfrm>
          <a:prstGeom prst="rect">
            <a:avLst/>
          </a:prstGeom>
          <a:noFill/>
          <a:ln>
            <a:noFill/>
          </a:ln>
        </p:spPr>
      </p:pic>
      <p:sp>
        <p:nvSpPr>
          <p:cNvPr id="5" name="Dikdörtgen 4"/>
          <p:cNvSpPr/>
          <p:nvPr/>
        </p:nvSpPr>
        <p:spPr>
          <a:xfrm>
            <a:off x="19472" y="5903893"/>
            <a:ext cx="9144000" cy="954107"/>
          </a:xfrm>
          <a:prstGeom prst="rect">
            <a:avLst/>
          </a:prstGeom>
        </p:spPr>
        <p:txBody>
          <a:bodyPr wrap="square">
            <a:spAutoFit/>
          </a:bodyPr>
          <a:lstStyle/>
          <a:p>
            <a:pPr fontAlgn="base"/>
            <a:r>
              <a:rPr lang="tr-TR" sz="2800" b="1" dirty="0"/>
              <a:t>Küba'da Atatürk'ten başka hiçbir yabancı devlet </a:t>
            </a:r>
            <a:r>
              <a:rPr lang="tr-TR" sz="2800" b="1" dirty="0" smtClean="0"/>
              <a:t>                       adamının </a:t>
            </a:r>
            <a:r>
              <a:rPr lang="tr-TR" sz="2800" b="1" dirty="0"/>
              <a:t>heykeli bulunmamaktadır.</a:t>
            </a:r>
            <a:endParaRPr lang="tr-TR" sz="2800" dirty="0"/>
          </a:p>
        </p:txBody>
      </p:sp>
    </p:spTree>
    <p:extLst>
      <p:ext uri="{BB962C8B-B14F-4D97-AF65-F5344CB8AC3E}">
        <p14:creationId xmlns:p14="http://schemas.microsoft.com/office/powerpoint/2010/main" val="2915972254"/>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04664"/>
            <a:ext cx="8229600" cy="1143000"/>
          </a:xfrm>
        </p:spPr>
        <p:txBody>
          <a:bodyPr>
            <a:normAutofit fontScale="90000"/>
          </a:bodyPr>
          <a:lstStyle/>
          <a:p>
            <a:r>
              <a:rPr lang="tr-TR" b="1" dirty="0"/>
              <a:t>11. Atatürk Bahçe Köyü - </a:t>
            </a:r>
            <a:r>
              <a:rPr lang="tr-TR" b="1" dirty="0" err="1"/>
              <a:t>Oostzaan</a:t>
            </a:r>
            <a:r>
              <a:rPr lang="tr-TR" b="1" dirty="0"/>
              <a:t>, Hollanda</a:t>
            </a:r>
            <a:r>
              <a:rPr lang="tr-TR" dirty="0"/>
              <a:t/>
            </a:r>
            <a:br>
              <a:rPr lang="tr-TR" dirty="0"/>
            </a:br>
            <a:endParaRPr lang="tr-TR" dirty="0"/>
          </a:p>
        </p:txBody>
      </p:sp>
      <p:pic>
        <p:nvPicPr>
          <p:cNvPr id="4" name="İçerik Yer Tutucusu 3" descr="C:\Users\BESLER KARA\Desktop\s-264d28d7c44f8b6a77d49469e91fdb9c74c66c3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ln>
            <a:noFill/>
          </a:ln>
        </p:spPr>
      </p:pic>
    </p:spTree>
    <p:extLst>
      <p:ext uri="{BB962C8B-B14F-4D97-AF65-F5344CB8AC3E}">
        <p14:creationId xmlns:p14="http://schemas.microsoft.com/office/powerpoint/2010/main" val="2559929383"/>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12. Canberra, Avustralya</a:t>
            </a:r>
            <a:r>
              <a:rPr lang="tr-TR" dirty="0"/>
              <a:t/>
            </a:r>
            <a:br>
              <a:rPr lang="tr-TR" dirty="0"/>
            </a:br>
            <a:endParaRPr lang="tr-TR" dirty="0"/>
          </a:p>
        </p:txBody>
      </p:sp>
      <p:pic>
        <p:nvPicPr>
          <p:cNvPr id="4" name="İçerik Yer Tutucusu 3" descr="C:\Users\BESLER KARA\Desktop\s-c7acc4acc2898fbfcc92162608a92f66c73f56c4.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5760640"/>
          </a:xfrm>
          <a:prstGeom prst="rect">
            <a:avLst/>
          </a:prstGeom>
          <a:noFill/>
          <a:ln>
            <a:noFill/>
          </a:ln>
        </p:spPr>
      </p:pic>
    </p:spTree>
    <p:extLst>
      <p:ext uri="{BB962C8B-B14F-4D97-AF65-F5344CB8AC3E}">
        <p14:creationId xmlns:p14="http://schemas.microsoft.com/office/powerpoint/2010/main" val="3607834679"/>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13. </a:t>
            </a:r>
            <a:r>
              <a:rPr lang="tr-TR" b="1" dirty="0" err="1"/>
              <a:t>Albany</a:t>
            </a:r>
            <a:r>
              <a:rPr lang="tr-TR" b="1" dirty="0"/>
              <a:t>, Batı Avustralya</a:t>
            </a:r>
            <a:r>
              <a:rPr lang="tr-TR" dirty="0"/>
              <a:t/>
            </a:r>
            <a:br>
              <a:rPr lang="tr-TR" dirty="0"/>
            </a:br>
            <a:endParaRPr lang="tr-TR" dirty="0"/>
          </a:p>
        </p:txBody>
      </p:sp>
      <p:pic>
        <p:nvPicPr>
          <p:cNvPr id="4" name="İçerik Yer Tutucusu 3" descr="C:\Users\BESLER KARA\Desktop\s-e7102186547ce2682e9c1f6a1b152bdf2486a495.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836712"/>
            <a:ext cx="9036496" cy="6021288"/>
          </a:xfrm>
          <a:prstGeom prst="rect">
            <a:avLst/>
          </a:prstGeom>
          <a:noFill/>
          <a:ln>
            <a:noFill/>
          </a:ln>
        </p:spPr>
      </p:pic>
    </p:spTree>
    <p:extLst>
      <p:ext uri="{BB962C8B-B14F-4D97-AF65-F5344CB8AC3E}">
        <p14:creationId xmlns:p14="http://schemas.microsoft.com/office/powerpoint/2010/main" val="2432398992"/>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13625"/>
            <a:ext cx="9036496" cy="674030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tr-TR" sz="7200" dirty="0" smtClean="0"/>
              <a:t>ATATÜRK</a:t>
            </a:r>
          </a:p>
          <a:p>
            <a:r>
              <a:rPr lang="tr-TR" sz="4000" dirty="0" smtClean="0"/>
              <a:t>Atamızın </a:t>
            </a:r>
            <a:r>
              <a:rPr lang="tr-TR" sz="4000" dirty="0"/>
              <a:t>"Yurtta Barış, Dünyada Barış" sözü sadece ülkemizde değil dünyanın dört bir tarafında yer alıyor. Onu bir kez daha saygıyla anıyoruz ve bir kez daha dünya çapında onun kadar saygı duyulan bir lider olmanın kolay olmadığını anlamış oluyoruz. Atatürk'ün isminin verildiği yerlerin sadece bu kadarıyla sınırlı olmadığını da belirtelim.</a:t>
            </a:r>
          </a:p>
        </p:txBody>
      </p:sp>
    </p:spTree>
    <p:extLst>
      <p:ext uri="{BB962C8B-B14F-4D97-AF65-F5344CB8AC3E}">
        <p14:creationId xmlns:p14="http://schemas.microsoft.com/office/powerpoint/2010/main" val="1271437102"/>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04664"/>
            <a:ext cx="8229600" cy="1143000"/>
          </a:xfrm>
        </p:spPr>
        <p:txBody>
          <a:bodyPr>
            <a:normAutofit fontScale="90000"/>
          </a:bodyPr>
          <a:lstStyle/>
          <a:p>
            <a:r>
              <a:rPr lang="tr-TR" b="1" dirty="0"/>
              <a:t>14. </a:t>
            </a:r>
            <a:r>
              <a:rPr lang="tr-TR" b="1" dirty="0" err="1"/>
              <a:t>Statuia</a:t>
            </a:r>
            <a:r>
              <a:rPr lang="tr-TR" b="1" dirty="0"/>
              <a:t> </a:t>
            </a:r>
            <a:r>
              <a:rPr lang="tr-TR" b="1" dirty="0" err="1"/>
              <a:t>lui</a:t>
            </a:r>
            <a:r>
              <a:rPr lang="tr-TR" b="1" dirty="0"/>
              <a:t> Mustafa Kemal </a:t>
            </a:r>
            <a:r>
              <a:rPr lang="tr-TR" b="1" dirty="0" err="1"/>
              <a:t>Ataturk</a:t>
            </a:r>
            <a:r>
              <a:rPr lang="tr-TR" b="1" dirty="0"/>
              <a:t> - Bükreş, Romanya</a:t>
            </a:r>
            <a:r>
              <a:rPr lang="tr-TR" dirty="0"/>
              <a:t/>
            </a:r>
            <a:br>
              <a:rPr lang="tr-TR" dirty="0"/>
            </a:br>
            <a:endParaRPr lang="tr-TR" dirty="0"/>
          </a:p>
        </p:txBody>
      </p:sp>
      <p:pic>
        <p:nvPicPr>
          <p:cNvPr id="4" name="İçerik Yer Tutucusu 3" descr="C:\Users\BESLER KARA\Desktop\s-541e50129331f812f0b81094a27c39d5918816e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ln>
            <a:noFill/>
          </a:ln>
        </p:spPr>
      </p:pic>
    </p:spTree>
    <p:extLst>
      <p:ext uri="{BB962C8B-B14F-4D97-AF65-F5344CB8AC3E}">
        <p14:creationId xmlns:p14="http://schemas.microsoft.com/office/powerpoint/2010/main" val="2542628837"/>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04664"/>
            <a:ext cx="8229600" cy="1143000"/>
          </a:xfrm>
        </p:spPr>
        <p:txBody>
          <a:bodyPr>
            <a:normAutofit fontScale="90000"/>
          </a:bodyPr>
          <a:lstStyle/>
          <a:p>
            <a:r>
              <a:rPr lang="tr-TR" b="1" dirty="0"/>
              <a:t>15. </a:t>
            </a:r>
            <a:r>
              <a:rPr lang="tr-TR" b="1" dirty="0" err="1"/>
              <a:t>Atatürkstraat</a:t>
            </a:r>
            <a:r>
              <a:rPr lang="tr-TR" b="1" dirty="0"/>
              <a:t> - Rotterdam, Hollanda</a:t>
            </a:r>
            <a:r>
              <a:rPr lang="tr-TR" dirty="0"/>
              <a:t/>
            </a:r>
            <a:br>
              <a:rPr lang="tr-TR" dirty="0"/>
            </a:br>
            <a:endParaRPr lang="tr-TR" dirty="0"/>
          </a:p>
        </p:txBody>
      </p:sp>
      <p:pic>
        <p:nvPicPr>
          <p:cNvPr id="4" name="İçerik Yer Tutucusu 3" descr="C:\Users\BESLER KARA\Desktop\s-b4a20e28bae829b8452c21b2e67b0e9a2039fc8d.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400600"/>
          </a:xfrm>
          <a:prstGeom prst="rect">
            <a:avLst/>
          </a:prstGeom>
          <a:noFill/>
          <a:ln>
            <a:noFill/>
          </a:ln>
        </p:spPr>
      </p:pic>
    </p:spTree>
    <p:extLst>
      <p:ext uri="{BB962C8B-B14F-4D97-AF65-F5344CB8AC3E}">
        <p14:creationId xmlns:p14="http://schemas.microsoft.com/office/powerpoint/2010/main" val="1728191731"/>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16. Mustafa Kemal </a:t>
            </a:r>
            <a:r>
              <a:rPr lang="tr-TR" b="1" dirty="0" err="1"/>
              <a:t>Ataturk</a:t>
            </a:r>
            <a:r>
              <a:rPr lang="tr-TR" b="1" dirty="0"/>
              <a:t> </a:t>
            </a:r>
            <a:r>
              <a:rPr lang="tr-TR" b="1" dirty="0" err="1"/>
              <a:t>Marg</a:t>
            </a:r>
            <a:r>
              <a:rPr lang="tr-TR" b="1" dirty="0"/>
              <a:t> Caddesi - Yeni Delhi, Hindistan</a:t>
            </a:r>
            <a:r>
              <a:rPr lang="tr-TR" dirty="0"/>
              <a:t/>
            </a:r>
            <a:br>
              <a:rPr lang="tr-TR" dirty="0"/>
            </a:br>
            <a:endParaRPr lang="tr-TR" dirty="0"/>
          </a:p>
        </p:txBody>
      </p:sp>
      <p:pic>
        <p:nvPicPr>
          <p:cNvPr id="4" name="İçerik Yer Tutucusu 3" descr="C:\Users\BESLER KARA\Desktop\s-4468cc94e41b95ef560346ea09ab4ea60cbc261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96752"/>
            <a:ext cx="9036496" cy="5616624"/>
          </a:xfrm>
          <a:prstGeom prst="rect">
            <a:avLst/>
          </a:prstGeom>
          <a:noFill/>
          <a:ln>
            <a:noFill/>
          </a:ln>
        </p:spPr>
      </p:pic>
    </p:spTree>
    <p:extLst>
      <p:ext uri="{BB962C8B-B14F-4D97-AF65-F5344CB8AC3E}">
        <p14:creationId xmlns:p14="http://schemas.microsoft.com/office/powerpoint/2010/main" val="567901779"/>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04664"/>
            <a:ext cx="8229600" cy="1143000"/>
          </a:xfrm>
        </p:spPr>
        <p:txBody>
          <a:bodyPr>
            <a:normAutofit fontScale="90000"/>
          </a:bodyPr>
          <a:lstStyle/>
          <a:p>
            <a:r>
              <a:rPr lang="tr-TR" b="1" dirty="0"/>
              <a:t>17. Largo Mustafa Kemal Atatürk - Roma, İtalya</a:t>
            </a:r>
            <a:r>
              <a:rPr lang="tr-TR" dirty="0"/>
              <a:t/>
            </a:r>
            <a:br>
              <a:rPr lang="tr-TR" dirty="0"/>
            </a:br>
            <a:endParaRPr lang="tr-TR" dirty="0"/>
          </a:p>
        </p:txBody>
      </p:sp>
      <p:pic>
        <p:nvPicPr>
          <p:cNvPr id="4" name="İçerik Yer Tutucusu 3" descr="C:\Users\BESLER KARA\Desktop\s-4c6b5fab17c667a68e8d49fcdf5e68636c99bc2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8761"/>
            <a:ext cx="9140350" cy="5589239"/>
          </a:xfrm>
          <a:prstGeom prst="rect">
            <a:avLst/>
          </a:prstGeom>
          <a:noFill/>
          <a:ln>
            <a:noFill/>
          </a:ln>
        </p:spPr>
      </p:pic>
    </p:spTree>
    <p:extLst>
      <p:ext uri="{BB962C8B-B14F-4D97-AF65-F5344CB8AC3E}">
        <p14:creationId xmlns:p14="http://schemas.microsoft.com/office/powerpoint/2010/main" val="4193866224"/>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18. Atatürk Park - New Jersey, ABD</a:t>
            </a:r>
            <a:endParaRPr lang="tr-TR" dirty="0"/>
          </a:p>
        </p:txBody>
      </p:sp>
      <p:pic>
        <p:nvPicPr>
          <p:cNvPr id="4" name="İçerik Yer Tutucusu 3" descr="C:\Users\BESLER KARA\Desktop\s-515bd6f7a753c90a5394c92601895cb0eb1e466b.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661248"/>
          </a:xfrm>
          <a:prstGeom prst="rect">
            <a:avLst/>
          </a:prstGeom>
          <a:noFill/>
          <a:ln>
            <a:noFill/>
          </a:ln>
        </p:spPr>
      </p:pic>
    </p:spTree>
    <p:extLst>
      <p:ext uri="{BB962C8B-B14F-4D97-AF65-F5344CB8AC3E}">
        <p14:creationId xmlns:p14="http://schemas.microsoft.com/office/powerpoint/2010/main" val="3019226102"/>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19. </a:t>
            </a:r>
            <a:r>
              <a:rPr lang="tr-TR" b="1" dirty="0" err="1"/>
              <a:t>Yehud</a:t>
            </a:r>
            <a:r>
              <a:rPr lang="tr-TR" b="1" dirty="0"/>
              <a:t>, İsrail</a:t>
            </a:r>
            <a:r>
              <a:rPr lang="tr-TR" dirty="0"/>
              <a:t/>
            </a:r>
            <a:br>
              <a:rPr lang="tr-TR" dirty="0"/>
            </a:br>
            <a:endParaRPr lang="tr-TR" dirty="0"/>
          </a:p>
        </p:txBody>
      </p:sp>
      <p:pic>
        <p:nvPicPr>
          <p:cNvPr id="4" name="İçerik Yer Tutucusu 3" descr="C:\Users\BESLER KARA\Desktop\s-f4bcb7f7a000246b97afa3f83dcda03edc3338ea.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ln>
            <a:noFill/>
          </a:ln>
        </p:spPr>
      </p:pic>
    </p:spTree>
    <p:extLst>
      <p:ext uri="{BB962C8B-B14F-4D97-AF65-F5344CB8AC3E}">
        <p14:creationId xmlns:p14="http://schemas.microsoft.com/office/powerpoint/2010/main" val="684040575"/>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dirty="0"/>
              <a:t>20. Karlovy Vary, Çek </a:t>
            </a:r>
            <a:r>
              <a:rPr lang="tr-TR" b="1" dirty="0" smtClean="0"/>
              <a:t>Cumhuriyeti</a:t>
            </a:r>
            <a:endParaRPr lang="tr-TR" dirty="0"/>
          </a:p>
        </p:txBody>
      </p:sp>
      <p:pic>
        <p:nvPicPr>
          <p:cNvPr id="4" name="İçerik Yer Tutucusu 3" descr="C:\Users\BESLER KARA\Desktop\s-bfacb89725d7de44eafdd48f4b3c238705107079.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73" y="1340768"/>
            <a:ext cx="9126353" cy="5517232"/>
          </a:xfrm>
          <a:prstGeom prst="rect">
            <a:avLst/>
          </a:prstGeom>
          <a:noFill/>
          <a:ln>
            <a:noFill/>
          </a:ln>
        </p:spPr>
      </p:pic>
    </p:spTree>
    <p:extLst>
      <p:ext uri="{BB962C8B-B14F-4D97-AF65-F5344CB8AC3E}">
        <p14:creationId xmlns:p14="http://schemas.microsoft.com/office/powerpoint/2010/main" val="1982417939"/>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t>21. Karlovy Vary'deki o levha..</a:t>
            </a:r>
            <a:endParaRPr lang="tr-TR" dirty="0"/>
          </a:p>
        </p:txBody>
      </p:sp>
      <p:pic>
        <p:nvPicPr>
          <p:cNvPr id="4" name="İçerik Yer Tutucusu 3" descr="C:\Users\BESLER KARA\Desktop\s-5566c7bc971b57490346173f61fc23573453ee0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24744"/>
            <a:ext cx="9036496" cy="5733256"/>
          </a:xfrm>
          <a:prstGeom prst="rect">
            <a:avLst/>
          </a:prstGeom>
          <a:noFill/>
          <a:ln>
            <a:noFill/>
          </a:ln>
        </p:spPr>
      </p:pic>
    </p:spTree>
    <p:extLst>
      <p:ext uri="{BB962C8B-B14F-4D97-AF65-F5344CB8AC3E}">
        <p14:creationId xmlns:p14="http://schemas.microsoft.com/office/powerpoint/2010/main" val="3546153092"/>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04664"/>
            <a:ext cx="8229600" cy="1143000"/>
          </a:xfrm>
        </p:spPr>
        <p:txBody>
          <a:bodyPr>
            <a:normAutofit fontScale="90000"/>
          </a:bodyPr>
          <a:lstStyle/>
          <a:p>
            <a:r>
              <a:rPr lang="tr-TR" b="1" dirty="0"/>
              <a:t>22. Kemal </a:t>
            </a:r>
            <a:r>
              <a:rPr lang="tr-TR" b="1" dirty="0" err="1"/>
              <a:t>Atatürkstraat</a:t>
            </a:r>
            <a:r>
              <a:rPr lang="tr-TR" b="1" dirty="0"/>
              <a:t> - Utrecht, Hollanda</a:t>
            </a:r>
            <a:r>
              <a:rPr lang="tr-TR" dirty="0"/>
              <a:t/>
            </a:r>
            <a:br>
              <a:rPr lang="tr-TR" dirty="0"/>
            </a:br>
            <a:endParaRPr lang="tr-TR" dirty="0"/>
          </a:p>
        </p:txBody>
      </p:sp>
      <p:pic>
        <p:nvPicPr>
          <p:cNvPr id="4" name="İçerik Yer Tutucusu 3" descr="C:\Users\BESLER KARA\Desktop\s-91a85dc584314e01eca7c5bcf891a026d4f697f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ln>
            <a:noFill/>
          </a:ln>
        </p:spPr>
      </p:pic>
    </p:spTree>
    <p:extLst>
      <p:ext uri="{BB962C8B-B14F-4D97-AF65-F5344CB8AC3E}">
        <p14:creationId xmlns:p14="http://schemas.microsoft.com/office/powerpoint/2010/main" val="3897968958"/>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16632"/>
            <a:ext cx="8229600" cy="1143000"/>
          </a:xfrm>
        </p:spPr>
        <p:txBody>
          <a:bodyPr>
            <a:normAutofit fontScale="90000"/>
          </a:bodyPr>
          <a:lstStyle/>
          <a:p>
            <a:r>
              <a:rPr lang="tr-TR" b="1" dirty="0"/>
              <a:t>O sokak..</a:t>
            </a:r>
            <a:r>
              <a:rPr lang="tr-TR" dirty="0"/>
              <a:t/>
            </a:r>
            <a:br>
              <a:rPr lang="tr-TR" dirty="0"/>
            </a:br>
            <a:endParaRPr lang="tr-TR" dirty="0"/>
          </a:p>
        </p:txBody>
      </p:sp>
      <p:pic>
        <p:nvPicPr>
          <p:cNvPr id="4" name="İçerik Yer Tutucusu 3" descr="C:\Users\BESLER KARA\Desktop\s-1ebd5d6d68d43b62a181e7ff84abae1b3654eeeb.jpg"/>
          <p:cNvPicPr>
            <a:picLocks noGrp="1"/>
          </p:cNvPicPr>
          <p:nvPr>
            <p:ph idx="1"/>
          </p:nvPr>
        </p:nvPicPr>
        <p:blipFill rotWithShape="1">
          <a:blip r:embed="rId2">
            <a:extLst>
              <a:ext uri="{28A0092B-C50C-407E-A947-70E740481C1C}">
                <a14:useLocalDpi xmlns:a14="http://schemas.microsoft.com/office/drawing/2010/main" val="0"/>
              </a:ext>
            </a:extLst>
          </a:blip>
          <a:srcRect b="4339"/>
          <a:stretch/>
        </p:blipFill>
        <p:spPr bwMode="auto">
          <a:xfrm>
            <a:off x="0" y="692696"/>
            <a:ext cx="9144000" cy="6165304"/>
          </a:xfrm>
          <a:prstGeom prst="rect">
            <a:avLst/>
          </a:prstGeom>
          <a:noFill/>
          <a:ln>
            <a:noFill/>
          </a:ln>
        </p:spPr>
      </p:pic>
    </p:spTree>
    <p:extLst>
      <p:ext uri="{BB962C8B-B14F-4D97-AF65-F5344CB8AC3E}">
        <p14:creationId xmlns:p14="http://schemas.microsoft.com/office/powerpoint/2010/main" val="3756464904"/>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1. </a:t>
            </a:r>
            <a:r>
              <a:rPr lang="tr-TR" b="1" dirty="0" err="1"/>
              <a:t>Place</a:t>
            </a:r>
            <a:r>
              <a:rPr lang="tr-TR" b="1" dirty="0"/>
              <a:t> </a:t>
            </a:r>
            <a:r>
              <a:rPr lang="tr-TR" b="1" dirty="0" err="1"/>
              <a:t>Ataturk</a:t>
            </a:r>
            <a:r>
              <a:rPr lang="tr-TR" b="1" dirty="0"/>
              <a:t> - </a:t>
            </a:r>
            <a:r>
              <a:rPr lang="tr-TR" b="1" dirty="0" err="1"/>
              <a:t>Vise</a:t>
            </a:r>
            <a:r>
              <a:rPr lang="tr-TR" b="1" dirty="0"/>
              <a:t>, Belçika</a:t>
            </a:r>
            <a:br>
              <a:rPr lang="tr-TR" b="1" dirty="0"/>
            </a:br>
            <a:endParaRPr lang="tr-TR" dirty="0"/>
          </a:p>
        </p:txBody>
      </p:sp>
      <p:pic>
        <p:nvPicPr>
          <p:cNvPr id="4" name="Resim 3" descr="C:\Users\BESLER KARA\Desktop\s-d4e1d5d6490fe8cf7c1658b3288629dcee2e3558.jpg"/>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52736"/>
            <a:ext cx="8928992" cy="5805264"/>
          </a:xfrm>
          <a:prstGeom prst="rect">
            <a:avLst/>
          </a:prstGeom>
          <a:noFill/>
          <a:ln>
            <a:noFill/>
          </a:ln>
        </p:spPr>
      </p:pic>
    </p:spTree>
    <p:extLst>
      <p:ext uri="{BB962C8B-B14F-4D97-AF65-F5344CB8AC3E}">
        <p14:creationId xmlns:p14="http://schemas.microsoft.com/office/powerpoint/2010/main" val="3999579729"/>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23. Budapeşte, Macaristan</a:t>
            </a:r>
            <a:r>
              <a:rPr lang="tr-TR" dirty="0"/>
              <a:t/>
            </a:r>
            <a:br>
              <a:rPr lang="tr-TR" dirty="0"/>
            </a:br>
            <a:endParaRPr lang="tr-TR" dirty="0"/>
          </a:p>
        </p:txBody>
      </p:sp>
      <p:pic>
        <p:nvPicPr>
          <p:cNvPr id="4" name="İçerik Yer Tutucusu 3" descr="C:\Users\BESLER KARA\Desktop\s-34c6993182a0eb1bf9b262e25d83121a18d512c9 (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949280"/>
          </a:xfrm>
          <a:prstGeom prst="rect">
            <a:avLst/>
          </a:prstGeom>
          <a:noFill/>
          <a:ln>
            <a:noFill/>
          </a:ln>
        </p:spPr>
      </p:pic>
    </p:spTree>
    <p:extLst>
      <p:ext uri="{BB962C8B-B14F-4D97-AF65-F5344CB8AC3E}">
        <p14:creationId xmlns:p14="http://schemas.microsoft.com/office/powerpoint/2010/main" val="3973535485"/>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Macaristan'daki bu Atatürk isimleri </a:t>
            </a:r>
            <a:r>
              <a:rPr lang="tr-TR" b="1" dirty="0" err="1"/>
              <a:t>Naphegy</a:t>
            </a:r>
            <a:r>
              <a:rPr lang="tr-TR" b="1" dirty="0"/>
              <a:t> Meydanı'nda yer alıyor.</a:t>
            </a:r>
            <a:r>
              <a:rPr lang="tr-TR" dirty="0"/>
              <a:t/>
            </a:r>
            <a:br>
              <a:rPr lang="tr-TR" dirty="0"/>
            </a:br>
            <a:endParaRPr lang="tr-TR" dirty="0"/>
          </a:p>
        </p:txBody>
      </p:sp>
      <p:pic>
        <p:nvPicPr>
          <p:cNvPr id="4" name="İçerik Yer Tutucusu 3" descr="C:\Users\BESLER KARA\Desktop\s-85cba5f0e2befce59ad57d80beb8bed1204617fa.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661248"/>
          </a:xfrm>
          <a:prstGeom prst="rect">
            <a:avLst/>
          </a:prstGeom>
          <a:noFill/>
          <a:ln>
            <a:noFill/>
          </a:ln>
        </p:spPr>
      </p:pic>
    </p:spTree>
    <p:extLst>
      <p:ext uri="{BB962C8B-B14F-4D97-AF65-F5344CB8AC3E}">
        <p14:creationId xmlns:p14="http://schemas.microsoft.com/office/powerpoint/2010/main" val="391034687"/>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24. ABD'de bir Atatürk heykeli</a:t>
            </a:r>
            <a:r>
              <a:rPr lang="tr-TR" dirty="0"/>
              <a:t/>
            </a:r>
            <a:br>
              <a:rPr lang="tr-TR" dirty="0"/>
            </a:br>
            <a:endParaRPr lang="tr-TR" dirty="0"/>
          </a:p>
        </p:txBody>
      </p:sp>
      <p:pic>
        <p:nvPicPr>
          <p:cNvPr id="4" name="İçerik Yer Tutucusu 3" descr="C:\Users\BESLER KARA\Desktop\s-bac04ec35a926bc8649f87977dd3138ef07d088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ln>
            <a:noFill/>
          </a:ln>
        </p:spPr>
      </p:pic>
    </p:spTree>
    <p:extLst>
      <p:ext uri="{BB962C8B-B14F-4D97-AF65-F5344CB8AC3E}">
        <p14:creationId xmlns:p14="http://schemas.microsoft.com/office/powerpoint/2010/main" val="3069154148"/>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25. </a:t>
            </a:r>
            <a:r>
              <a:rPr lang="tr-TR" b="1" dirty="0" err="1"/>
              <a:t>Sialkot</a:t>
            </a:r>
            <a:r>
              <a:rPr lang="tr-TR" b="1" dirty="0"/>
              <a:t>, Pakistan</a:t>
            </a:r>
            <a:r>
              <a:rPr lang="tr-TR" dirty="0"/>
              <a:t/>
            </a:r>
            <a:br>
              <a:rPr lang="tr-TR" dirty="0"/>
            </a:br>
            <a:endParaRPr lang="tr-TR" dirty="0"/>
          </a:p>
        </p:txBody>
      </p:sp>
      <p:pic>
        <p:nvPicPr>
          <p:cNvPr id="4" name="İçerik Yer Tutucusu 3" descr="C:\Users\BESLER KARA\Desktop\s-3356071a045f4cf5b57f404bdc4fe4e91b76f3c8.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3999" cy="6021288"/>
          </a:xfrm>
          <a:prstGeom prst="rect">
            <a:avLst/>
          </a:prstGeom>
          <a:noFill/>
          <a:ln>
            <a:noFill/>
          </a:ln>
        </p:spPr>
      </p:pic>
    </p:spTree>
    <p:extLst>
      <p:ext uri="{BB962C8B-B14F-4D97-AF65-F5344CB8AC3E}">
        <p14:creationId xmlns:p14="http://schemas.microsoft.com/office/powerpoint/2010/main" val="582605624"/>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fontAlgn="base"/>
            <a:r>
              <a:rPr lang="tr-TR" b="1" dirty="0"/>
              <a:t>26. Üsküp, Makedonya'da Atatürk heykeli</a:t>
            </a:r>
            <a:endParaRPr lang="tr-TR" dirty="0"/>
          </a:p>
        </p:txBody>
      </p:sp>
      <p:pic>
        <p:nvPicPr>
          <p:cNvPr id="4" name="İçerik Yer Tutucusu 3" descr="C:\Users\BESLER KARA\Desktop\s-050ef8903fd062e246ddd4d782aa0cbb01f4335c.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ln>
            <a:noFill/>
          </a:ln>
        </p:spPr>
      </p:pic>
    </p:spTree>
    <p:extLst>
      <p:ext uri="{BB962C8B-B14F-4D97-AF65-F5344CB8AC3E}">
        <p14:creationId xmlns:p14="http://schemas.microsoft.com/office/powerpoint/2010/main" val="7029606"/>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692696"/>
            <a:ext cx="8229600" cy="1143000"/>
          </a:xfrm>
        </p:spPr>
        <p:txBody>
          <a:bodyPr>
            <a:normAutofit fontScale="90000"/>
          </a:bodyPr>
          <a:lstStyle/>
          <a:p>
            <a:r>
              <a:rPr lang="tr-TR" b="1" dirty="0"/>
              <a:t>27. Lima, Peru - "Paz En Casa, Paz En El </a:t>
            </a:r>
            <a:r>
              <a:rPr lang="tr-TR" b="1" dirty="0" err="1"/>
              <a:t>Mundo</a:t>
            </a:r>
            <a:r>
              <a:rPr lang="tr-TR" b="1" dirty="0"/>
              <a:t>" "Yurtta Barış, Dünya'da Barış"</a:t>
            </a:r>
            <a:r>
              <a:rPr lang="tr-TR" dirty="0"/>
              <a:t/>
            </a:r>
            <a:br>
              <a:rPr lang="tr-TR" dirty="0"/>
            </a:br>
            <a:endParaRPr lang="tr-TR" dirty="0"/>
          </a:p>
        </p:txBody>
      </p:sp>
      <p:pic>
        <p:nvPicPr>
          <p:cNvPr id="4" name="İçerik Yer Tutucusu 3" descr="C:\Users\BESLER KARA\Desktop\s-292248c5a00f406e56b9ef9b331a3692135691f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890987"/>
            <a:ext cx="9144000" cy="4967013"/>
          </a:xfrm>
          <a:prstGeom prst="rect">
            <a:avLst/>
          </a:prstGeom>
          <a:noFill/>
          <a:ln>
            <a:noFill/>
          </a:ln>
        </p:spPr>
      </p:pic>
    </p:spTree>
    <p:extLst>
      <p:ext uri="{BB962C8B-B14F-4D97-AF65-F5344CB8AC3E}">
        <p14:creationId xmlns:p14="http://schemas.microsoft.com/office/powerpoint/2010/main" val="1668265315"/>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28. Atatürk Sokağı, Tunus</a:t>
            </a:r>
            <a:r>
              <a:rPr lang="tr-TR" dirty="0"/>
              <a:t/>
            </a:r>
            <a:br>
              <a:rPr lang="tr-TR" dirty="0"/>
            </a:br>
            <a:endParaRPr lang="tr-TR" dirty="0"/>
          </a:p>
        </p:txBody>
      </p:sp>
      <p:pic>
        <p:nvPicPr>
          <p:cNvPr id="4" name="İçerik Yer Tutucusu 3" descr="C:\Users\BESLER KARA\Desktop\s-5aadac2d1374b6a995bfbb220976ac1a27866af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3999" cy="6021288"/>
          </a:xfrm>
          <a:prstGeom prst="rect">
            <a:avLst/>
          </a:prstGeom>
          <a:noFill/>
          <a:ln>
            <a:noFill/>
          </a:ln>
        </p:spPr>
      </p:pic>
    </p:spTree>
    <p:extLst>
      <p:ext uri="{BB962C8B-B14F-4D97-AF65-F5344CB8AC3E}">
        <p14:creationId xmlns:p14="http://schemas.microsoft.com/office/powerpoint/2010/main" val="926078041"/>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908720"/>
            <a:ext cx="8229600" cy="1143000"/>
          </a:xfrm>
        </p:spPr>
        <p:txBody>
          <a:bodyPr>
            <a:normAutofit fontScale="90000"/>
          </a:bodyPr>
          <a:lstStyle/>
          <a:p>
            <a:r>
              <a:rPr lang="tr-TR" b="1" dirty="0"/>
              <a:t>29. Polonya'nın </a:t>
            </a:r>
            <a:r>
              <a:rPr lang="tr-TR" b="1" dirty="0" err="1"/>
              <a:t>Wroclaw</a:t>
            </a:r>
            <a:r>
              <a:rPr lang="tr-TR" b="1" dirty="0"/>
              <a:t> şehrinde "</a:t>
            </a:r>
            <a:r>
              <a:rPr lang="tr-TR" b="1" dirty="0" err="1"/>
              <a:t>Liceum</a:t>
            </a:r>
            <a:r>
              <a:rPr lang="tr-TR" b="1" dirty="0"/>
              <a:t> </a:t>
            </a:r>
            <a:r>
              <a:rPr lang="tr-TR" b="1" dirty="0" err="1"/>
              <a:t>Profilowane</a:t>
            </a:r>
            <a:r>
              <a:rPr lang="tr-TR" b="1" dirty="0"/>
              <a:t> </a:t>
            </a:r>
            <a:r>
              <a:rPr lang="tr-TR" b="1" dirty="0" err="1"/>
              <a:t>nr</a:t>
            </a:r>
            <a:r>
              <a:rPr lang="tr-TR" b="1" dirty="0"/>
              <a:t> VII, Patron: </a:t>
            </a:r>
            <a:r>
              <a:rPr lang="tr-TR" b="1" dirty="0">
                <a:solidFill>
                  <a:srgbClr val="FF0000"/>
                </a:solidFill>
              </a:rPr>
              <a:t>Mustafa Kemal </a:t>
            </a:r>
            <a:r>
              <a:rPr lang="tr-TR" b="1" dirty="0" err="1">
                <a:solidFill>
                  <a:srgbClr val="FF0000"/>
                </a:solidFill>
              </a:rPr>
              <a:t>Ataturk</a:t>
            </a:r>
            <a:r>
              <a:rPr lang="tr-TR" b="1" dirty="0"/>
              <a:t>" adında bir okul bulunmaktadır.</a:t>
            </a:r>
            <a:r>
              <a:rPr lang="tr-TR" dirty="0"/>
              <a:t/>
            </a:r>
            <a:br>
              <a:rPr lang="tr-TR" dirty="0"/>
            </a:br>
            <a:endParaRPr lang="tr-TR" dirty="0"/>
          </a:p>
        </p:txBody>
      </p:sp>
      <p:pic>
        <p:nvPicPr>
          <p:cNvPr id="4" name="İçerik Yer Tutucusu 3" descr="C:\Users\BESLER KARA\Desktop\s-278066ccdfb1934238cd497951845f564636c31d.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92896"/>
            <a:ext cx="9144000" cy="4370919"/>
          </a:xfrm>
          <a:prstGeom prst="rect">
            <a:avLst/>
          </a:prstGeom>
          <a:noFill/>
          <a:ln>
            <a:noFill/>
          </a:ln>
        </p:spPr>
      </p:pic>
    </p:spTree>
    <p:extLst>
      <p:ext uri="{BB962C8B-B14F-4D97-AF65-F5344CB8AC3E}">
        <p14:creationId xmlns:p14="http://schemas.microsoft.com/office/powerpoint/2010/main" val="2286166039"/>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30. </a:t>
            </a:r>
            <a:r>
              <a:rPr lang="tr-TR" b="1" dirty="0" err="1"/>
              <a:t>Statue</a:t>
            </a:r>
            <a:r>
              <a:rPr lang="tr-TR" b="1" dirty="0"/>
              <a:t> of Mustafa Kemal Atatürk - </a:t>
            </a:r>
            <a:r>
              <a:rPr lang="tr-TR" b="1" dirty="0" err="1"/>
              <a:t>Kuşimoto</a:t>
            </a:r>
            <a:r>
              <a:rPr lang="tr-TR" b="1" dirty="0"/>
              <a:t>, Japonya</a:t>
            </a:r>
            <a:endParaRPr lang="tr-TR" dirty="0"/>
          </a:p>
        </p:txBody>
      </p:sp>
      <p:pic>
        <p:nvPicPr>
          <p:cNvPr id="4" name="İçerik Yer Tutucusu 3" descr="C:\Users\BESLER KARA\Desktop\s-83f03c7c677368b67da6fbf0230f6580e83fea6b.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484784"/>
            <a:ext cx="9036496" cy="5373215"/>
          </a:xfrm>
          <a:prstGeom prst="rect">
            <a:avLst/>
          </a:prstGeom>
          <a:noFill/>
          <a:ln>
            <a:noFill/>
          </a:ln>
        </p:spPr>
      </p:pic>
    </p:spTree>
    <p:extLst>
      <p:ext uri="{BB962C8B-B14F-4D97-AF65-F5344CB8AC3E}">
        <p14:creationId xmlns:p14="http://schemas.microsoft.com/office/powerpoint/2010/main" val="4237470078"/>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31. Santiago, Şili</a:t>
            </a:r>
            <a:r>
              <a:rPr lang="tr-TR" dirty="0"/>
              <a:t/>
            </a:r>
            <a:br>
              <a:rPr lang="tr-TR" dirty="0"/>
            </a:br>
            <a:endParaRPr lang="tr-TR" dirty="0"/>
          </a:p>
        </p:txBody>
      </p:sp>
      <p:pic>
        <p:nvPicPr>
          <p:cNvPr id="4" name="İçerik Yer Tutucusu 3" descr="C:\Users\BESLER KARA\Desktop\s-f605f60a94ce02a83b1622a4f1870570e1be5d56.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08721"/>
            <a:ext cx="9144000" cy="5949280"/>
          </a:xfrm>
          <a:prstGeom prst="rect">
            <a:avLst/>
          </a:prstGeom>
          <a:noFill/>
          <a:ln>
            <a:noFill/>
          </a:ln>
        </p:spPr>
      </p:pic>
    </p:spTree>
    <p:extLst>
      <p:ext uri="{BB962C8B-B14F-4D97-AF65-F5344CB8AC3E}">
        <p14:creationId xmlns:p14="http://schemas.microsoft.com/office/powerpoint/2010/main" val="802113377"/>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2. Kemal </a:t>
            </a:r>
            <a:r>
              <a:rPr lang="tr-TR" b="1" dirty="0" err="1"/>
              <a:t>Ataturk</a:t>
            </a:r>
            <a:r>
              <a:rPr lang="tr-TR" b="1" dirty="0"/>
              <a:t> </a:t>
            </a:r>
            <a:r>
              <a:rPr lang="tr-TR" b="1" dirty="0" err="1"/>
              <a:t>Avenue</a:t>
            </a:r>
            <a:r>
              <a:rPr lang="tr-TR" b="1" dirty="0"/>
              <a:t>(cadde) - </a:t>
            </a:r>
            <a:r>
              <a:rPr lang="tr-TR" b="1" dirty="0" err="1"/>
              <a:t>Dhaka</a:t>
            </a:r>
            <a:r>
              <a:rPr lang="tr-TR" b="1" dirty="0"/>
              <a:t>, Bangladeş</a:t>
            </a:r>
            <a:r>
              <a:rPr lang="tr-TR" dirty="0"/>
              <a:t/>
            </a:r>
            <a:br>
              <a:rPr lang="tr-TR" dirty="0"/>
            </a:br>
            <a:endParaRPr lang="tr-TR" dirty="0"/>
          </a:p>
        </p:txBody>
      </p:sp>
      <p:pic>
        <p:nvPicPr>
          <p:cNvPr id="8" name="Resim 7" descr="C:\Users\BESLER KARA\Desktop\1.jpg"/>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3999" cy="5661248"/>
          </a:xfrm>
          <a:prstGeom prst="rect">
            <a:avLst/>
          </a:prstGeom>
          <a:noFill/>
          <a:ln>
            <a:noFill/>
          </a:ln>
        </p:spPr>
      </p:pic>
    </p:spTree>
    <p:extLst>
      <p:ext uri="{BB962C8B-B14F-4D97-AF65-F5344CB8AC3E}">
        <p14:creationId xmlns:p14="http://schemas.microsoft.com/office/powerpoint/2010/main" val="717478107"/>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32.  Atatürk Parkı - Bakü, Azerbaycan</a:t>
            </a:r>
            <a:r>
              <a:rPr lang="tr-TR" dirty="0"/>
              <a:t/>
            </a:r>
            <a:br>
              <a:rPr lang="tr-TR" dirty="0"/>
            </a:br>
            <a:endParaRPr lang="tr-TR" dirty="0"/>
          </a:p>
        </p:txBody>
      </p:sp>
      <p:pic>
        <p:nvPicPr>
          <p:cNvPr id="4" name="İçerik Yer Tutucusu 3" descr="C:\Users\BESLER KARA\Desktop\s-70c55a5c0e3bb4da6c176d273f0e1c89ff7b500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949280"/>
          </a:xfrm>
          <a:prstGeom prst="rect">
            <a:avLst/>
          </a:prstGeom>
          <a:noFill/>
          <a:ln>
            <a:noFill/>
          </a:ln>
        </p:spPr>
      </p:pic>
    </p:spTree>
    <p:extLst>
      <p:ext uri="{BB962C8B-B14F-4D97-AF65-F5344CB8AC3E}">
        <p14:creationId xmlns:p14="http://schemas.microsoft.com/office/powerpoint/2010/main" val="2044574821"/>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33. Astana, Kazakistan</a:t>
            </a:r>
            <a:r>
              <a:rPr lang="tr-TR" dirty="0"/>
              <a:t/>
            </a:r>
            <a:br>
              <a:rPr lang="tr-TR" dirty="0"/>
            </a:br>
            <a:endParaRPr lang="tr-TR" dirty="0"/>
          </a:p>
        </p:txBody>
      </p:sp>
      <p:pic>
        <p:nvPicPr>
          <p:cNvPr id="4" name="İçerik Yer Tutucusu 3" descr="C:\Users\BESLER KARA\Desktop\s-37bb737d6973f249293da21a2b68c1ec8d95161f.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836712"/>
            <a:ext cx="9144000" cy="6021288"/>
          </a:xfrm>
          <a:prstGeom prst="rect">
            <a:avLst/>
          </a:prstGeom>
          <a:noFill/>
          <a:ln>
            <a:noFill/>
          </a:ln>
        </p:spPr>
      </p:pic>
    </p:spTree>
    <p:extLst>
      <p:ext uri="{BB962C8B-B14F-4D97-AF65-F5344CB8AC3E}">
        <p14:creationId xmlns:p14="http://schemas.microsoft.com/office/powerpoint/2010/main" val="1765430995"/>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35. Atatürk Parkı - Bişkek, Kırgızistan</a:t>
            </a:r>
            <a:r>
              <a:rPr lang="tr-TR" dirty="0"/>
              <a:t/>
            </a:r>
            <a:br>
              <a:rPr lang="tr-TR" dirty="0"/>
            </a:br>
            <a:endParaRPr lang="tr-TR" dirty="0"/>
          </a:p>
        </p:txBody>
      </p:sp>
      <p:pic>
        <p:nvPicPr>
          <p:cNvPr id="4" name="İçerik Yer Tutucusu 3" descr="C:\Users\BESLER KARA\Desktop\s-e0479a19e6b1f744cda33ffe22b21aba3f178d5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ln>
            <a:noFill/>
          </a:ln>
        </p:spPr>
      </p:pic>
    </p:spTree>
    <p:extLst>
      <p:ext uri="{BB962C8B-B14F-4D97-AF65-F5344CB8AC3E}">
        <p14:creationId xmlns:p14="http://schemas.microsoft.com/office/powerpoint/2010/main" val="1239394959"/>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2492896"/>
            <a:ext cx="8229600" cy="1143000"/>
          </a:xfrm>
        </p:spPr>
        <p:txBody>
          <a:bodyPr>
            <a:normAutofit fontScale="90000"/>
          </a:bodyPr>
          <a:lstStyle/>
          <a:p>
            <a:r>
              <a:rPr lang="tr-TR" b="1" dirty="0"/>
              <a:t>İZMİR/ TÜRKİYE</a:t>
            </a:r>
            <a:r>
              <a:rPr lang="tr-TR" dirty="0"/>
              <a:t/>
            </a:r>
            <a:br>
              <a:rPr lang="tr-TR" dirty="0"/>
            </a:br>
            <a:endParaRPr lang="tr-TR" dirty="0"/>
          </a:p>
        </p:txBody>
      </p:sp>
      <p:pic>
        <p:nvPicPr>
          <p:cNvPr id="6" name="İçerik Yer Tutucusu 5" descr="https://blog-biletall.mncdn.com/wp-content/uploads/2017/11/ataturk-anitlari.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220" y="0"/>
            <a:ext cx="9143999" cy="6858000"/>
          </a:xfrm>
          <a:prstGeom prst="rect">
            <a:avLst/>
          </a:prstGeom>
          <a:noFill/>
          <a:ln>
            <a:noFill/>
          </a:ln>
        </p:spPr>
      </p:pic>
      <p:sp>
        <p:nvSpPr>
          <p:cNvPr id="7" name="Dikdörtgen 6"/>
          <p:cNvSpPr/>
          <p:nvPr/>
        </p:nvSpPr>
        <p:spPr>
          <a:xfrm>
            <a:off x="107504" y="44624"/>
            <a:ext cx="4248472" cy="830997"/>
          </a:xfrm>
          <a:prstGeom prst="rect">
            <a:avLst/>
          </a:prstGeom>
        </p:spPr>
        <p:txBody>
          <a:bodyPr wrap="square">
            <a:spAutoFit/>
          </a:bodyPr>
          <a:lstStyle/>
          <a:p>
            <a:r>
              <a:rPr lang="tr-TR" sz="4800" dirty="0" smtClean="0">
                <a:solidFill>
                  <a:schemeClr val="bg1"/>
                </a:solidFill>
              </a:rPr>
              <a:t>İZMİR</a:t>
            </a:r>
            <a:endParaRPr lang="tr-TR" sz="4800" dirty="0">
              <a:solidFill>
                <a:schemeClr val="bg1"/>
              </a:solidFill>
            </a:endParaRPr>
          </a:p>
        </p:txBody>
      </p:sp>
    </p:spTree>
    <p:extLst>
      <p:ext uri="{BB962C8B-B14F-4D97-AF65-F5344CB8AC3E}">
        <p14:creationId xmlns:p14="http://schemas.microsoft.com/office/powerpoint/2010/main" val="1190233380"/>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descr="BÃ¼yÃ¼k Ã¶lÃ¼lere matem gerekmez, fikirlerine baÄlÄ±lÄ±k gerekir.â Mustafa Kemal AtatÃ¼rk ile ilgili gÃ¶rsel sonucu"/>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8" y="0"/>
            <a:ext cx="9127232" cy="4525963"/>
          </a:xfrm>
          <a:prstGeom prst="rect">
            <a:avLst/>
          </a:prstGeom>
          <a:noFill/>
          <a:ln>
            <a:noFill/>
          </a:ln>
        </p:spPr>
      </p:pic>
      <p:sp>
        <p:nvSpPr>
          <p:cNvPr id="5" name="Dikdörtgen 4"/>
          <p:cNvSpPr/>
          <p:nvPr/>
        </p:nvSpPr>
        <p:spPr>
          <a:xfrm>
            <a:off x="0" y="4581128"/>
            <a:ext cx="9144000" cy="2185214"/>
          </a:xfrm>
          <a:prstGeom prst="rect">
            <a:avLst/>
          </a:prstGeom>
        </p:spPr>
        <p:txBody>
          <a:bodyPr wrap="square">
            <a:spAutoFit/>
          </a:bodyPr>
          <a:lstStyle/>
          <a:p>
            <a:r>
              <a:rPr lang="tr-TR" sz="3600" b="1" dirty="0"/>
              <a:t>Yüzyıllar nadir olarak dahi yetiştirir. Ne yazık ki bu yüzyılın </a:t>
            </a:r>
            <a:r>
              <a:rPr lang="tr-TR" sz="3600" b="1" dirty="0" err="1"/>
              <a:t>dahisi</a:t>
            </a:r>
            <a:r>
              <a:rPr lang="tr-TR" sz="3600" b="1" dirty="0"/>
              <a:t>  </a:t>
            </a:r>
            <a:r>
              <a:rPr lang="tr-TR" sz="3600" b="1" dirty="0" err="1"/>
              <a:t>Türkler'e</a:t>
            </a:r>
            <a:r>
              <a:rPr lang="tr-TR" sz="3600" b="1" dirty="0"/>
              <a:t> nasip oldu ve o da bizim karşımıza dikildi. </a:t>
            </a:r>
          </a:p>
          <a:p>
            <a:r>
              <a:rPr lang="tr-TR" dirty="0"/>
              <a:t>                          </a:t>
            </a:r>
            <a:r>
              <a:rPr lang="tr-TR" dirty="0" smtClean="0"/>
              <a:t>                                                                                           </a:t>
            </a:r>
            <a:r>
              <a:rPr lang="tr-TR" sz="2800" dirty="0">
                <a:solidFill>
                  <a:srgbClr val="C00000"/>
                </a:solidFill>
              </a:rPr>
              <a:t>David Lloyd George</a:t>
            </a:r>
          </a:p>
        </p:txBody>
      </p:sp>
    </p:spTree>
    <p:extLst>
      <p:ext uri="{BB962C8B-B14F-4D97-AF65-F5344CB8AC3E}">
        <p14:creationId xmlns:p14="http://schemas.microsoft.com/office/powerpoint/2010/main" val="2475207640"/>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descr="C:\Users\BESLER KARA\Desktop\s-7dacf20eb690090869e16777a536eebca7c90a3e.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010"/>
            <a:ext cx="9144000" cy="6842990"/>
          </a:xfrm>
          <a:prstGeom prst="rect">
            <a:avLst/>
          </a:prstGeom>
          <a:noFill/>
          <a:ln>
            <a:noFill/>
          </a:ln>
        </p:spPr>
      </p:pic>
    </p:spTree>
    <p:extLst>
      <p:ext uri="{BB962C8B-B14F-4D97-AF65-F5344CB8AC3E}">
        <p14:creationId xmlns:p14="http://schemas.microsoft.com/office/powerpoint/2010/main" val="2345554687"/>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8964488" cy="6813376"/>
          </a:xfrm>
        </p:spPr>
        <p:txBody>
          <a:bodyPr>
            <a:normAutofit/>
          </a:bodyPr>
          <a:lstStyle/>
          <a:p>
            <a:pPr marL="0" indent="0" fontAlgn="base">
              <a:buNone/>
            </a:pPr>
            <a:r>
              <a:rPr lang="tr-TR" sz="7800" dirty="0"/>
              <a:t>“Büyük ölülere matem gerekmez, fikirlerine bağlılık gerekir.” </a:t>
            </a:r>
          </a:p>
          <a:p>
            <a:pPr marL="0" indent="0" fontAlgn="base">
              <a:buNone/>
            </a:pPr>
            <a:endParaRPr lang="tr-TR" dirty="0"/>
          </a:p>
          <a:p>
            <a:pPr marL="0" indent="0" fontAlgn="base">
              <a:buNone/>
            </a:pPr>
            <a:r>
              <a:rPr lang="tr-TR" dirty="0"/>
              <a:t>           </a:t>
            </a:r>
            <a:r>
              <a:rPr lang="tr-TR" dirty="0" smtClean="0"/>
              <a:t>                             </a:t>
            </a:r>
            <a:r>
              <a:rPr lang="tr-TR" sz="4000" b="1" dirty="0" smtClean="0">
                <a:solidFill>
                  <a:srgbClr val="C00000"/>
                </a:solidFill>
              </a:rPr>
              <a:t>Mustafa </a:t>
            </a:r>
            <a:r>
              <a:rPr lang="tr-TR" sz="4000" b="1" dirty="0">
                <a:solidFill>
                  <a:srgbClr val="C00000"/>
                </a:solidFill>
              </a:rPr>
              <a:t>Kemal Atatürk</a:t>
            </a:r>
          </a:p>
          <a:p>
            <a:endParaRPr lang="tr-TR" dirty="0"/>
          </a:p>
        </p:txBody>
      </p:sp>
    </p:spTree>
    <p:extLst>
      <p:ext uri="{BB962C8B-B14F-4D97-AF65-F5344CB8AC3E}">
        <p14:creationId xmlns:p14="http://schemas.microsoft.com/office/powerpoint/2010/main" val="2192782171"/>
      </p:ext>
    </p:extLst>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144000" cy="6858000"/>
          </a:xfrm>
        </p:spPr>
        <p:txBody>
          <a:bodyPr>
            <a:normAutofit/>
          </a:bodyPr>
          <a:lstStyle/>
          <a:p>
            <a:pPr marL="0" indent="0">
              <a:buNone/>
            </a:pPr>
            <a:endParaRPr lang="tr-TR" sz="9600" dirty="0" smtClean="0"/>
          </a:p>
          <a:p>
            <a:pPr marL="0" indent="0">
              <a:buNone/>
            </a:pPr>
            <a:r>
              <a:rPr lang="tr-TR" sz="9600" dirty="0" smtClean="0"/>
              <a:t>Yiğidim  </a:t>
            </a:r>
            <a:r>
              <a:rPr lang="tr-TR" sz="9600" smtClean="0"/>
              <a:t>aslanım </a:t>
            </a:r>
            <a:r>
              <a:rPr lang="tr-TR" sz="9600" smtClean="0"/>
              <a:t>burada  </a:t>
            </a:r>
            <a:r>
              <a:rPr lang="tr-TR" sz="9600" dirty="0" smtClean="0"/>
              <a:t>yatıyor</a:t>
            </a:r>
            <a:endParaRPr lang="tr-TR" sz="9600" dirty="0"/>
          </a:p>
        </p:txBody>
      </p:sp>
    </p:spTree>
    <p:extLst>
      <p:ext uri="{BB962C8B-B14F-4D97-AF65-F5344CB8AC3E}">
        <p14:creationId xmlns:p14="http://schemas.microsoft.com/office/powerpoint/2010/main" val="3394274928"/>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descr="C:\Users\BESLER KARA\Desktop\1205545-25178476-2560-1440 (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1134777577"/>
      </p:ext>
    </p:extLst>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descr="İlgili resim"/>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p:spPr>
      </p:pic>
    </p:spTree>
    <p:extLst>
      <p:ext uri="{BB962C8B-B14F-4D97-AF65-F5344CB8AC3E}">
        <p14:creationId xmlns:p14="http://schemas.microsoft.com/office/powerpoint/2010/main" val="3145861602"/>
      </p:ext>
    </p:extLst>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32048"/>
            <a:ext cx="8229600" cy="1143000"/>
          </a:xfrm>
        </p:spPr>
        <p:txBody>
          <a:bodyPr/>
          <a:lstStyle/>
          <a:p>
            <a:r>
              <a:rPr lang="tr-TR" b="1" dirty="0"/>
              <a:t>Haritada bu şekilde görebilirsiniz:</a:t>
            </a:r>
            <a:endParaRPr lang="tr-TR" dirty="0"/>
          </a:p>
        </p:txBody>
      </p:sp>
      <p:pic>
        <p:nvPicPr>
          <p:cNvPr id="4" name="İçerik Yer Tutucusu 3" descr="C:\Users\BESLER KARA\Desktop\s-6b6b33a0721a9a0e76b58907ca1cb2a7b1ffe0fd.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760640"/>
          </a:xfrm>
          <a:prstGeom prst="rect">
            <a:avLst/>
          </a:prstGeom>
          <a:noFill/>
          <a:ln>
            <a:noFill/>
          </a:ln>
        </p:spPr>
      </p:pic>
    </p:spTree>
    <p:extLst>
      <p:ext uri="{BB962C8B-B14F-4D97-AF65-F5344CB8AC3E}">
        <p14:creationId xmlns:p14="http://schemas.microsoft.com/office/powerpoint/2010/main" val="1402987009"/>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60648"/>
            <a:ext cx="8229600" cy="998984"/>
          </a:xfrm>
        </p:spPr>
        <p:txBody>
          <a:bodyPr>
            <a:normAutofit fontScale="90000"/>
          </a:bodyPr>
          <a:lstStyle/>
          <a:p>
            <a:pPr algn="l"/>
            <a:r>
              <a:rPr lang="tr-TR" b="1" dirty="0" smtClean="0"/>
              <a:t/>
            </a:r>
            <a:br>
              <a:rPr lang="tr-TR" b="1" dirty="0" smtClean="0"/>
            </a:br>
            <a:r>
              <a:rPr lang="tr-TR" b="1" dirty="0" smtClean="0"/>
              <a:t>3</a:t>
            </a:r>
            <a:r>
              <a:rPr lang="tr-TR" b="1" dirty="0"/>
              <a:t>. </a:t>
            </a:r>
            <a:r>
              <a:rPr lang="tr-TR" b="1" dirty="0" err="1"/>
              <a:t>Ataturk</a:t>
            </a:r>
            <a:r>
              <a:rPr lang="tr-TR" b="1" dirty="0"/>
              <a:t> </a:t>
            </a:r>
            <a:r>
              <a:rPr lang="tr-TR" b="1" dirty="0" err="1"/>
              <a:t>Avenue</a:t>
            </a:r>
            <a:r>
              <a:rPr lang="tr-TR" b="1" dirty="0"/>
              <a:t>(cadde) - </a:t>
            </a:r>
            <a:r>
              <a:rPr lang="tr-TR" b="1" dirty="0" smtClean="0"/>
              <a:t>                      </a:t>
            </a:r>
            <a:r>
              <a:rPr lang="tr-TR" b="1" dirty="0" err="1" smtClean="0"/>
              <a:t>Islamabad</a:t>
            </a:r>
            <a:r>
              <a:rPr lang="tr-TR" b="1" dirty="0"/>
              <a:t>, Pakistan</a:t>
            </a:r>
            <a:r>
              <a:rPr lang="tr-TR" dirty="0"/>
              <a:t/>
            </a:r>
            <a:br>
              <a:rPr lang="tr-TR" dirty="0"/>
            </a:br>
            <a:endParaRPr lang="tr-TR" dirty="0"/>
          </a:p>
        </p:txBody>
      </p:sp>
      <p:pic>
        <p:nvPicPr>
          <p:cNvPr id="4" name="İçerik Yer Tutucusu 3" descr="C:\Users\BESLER KARA\Desktop\s-f27947a486d8178453090908b8643571c6eb49cb.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556792"/>
            <a:ext cx="8928992" cy="5184576"/>
          </a:xfrm>
          <a:prstGeom prst="rect">
            <a:avLst/>
          </a:prstGeom>
          <a:noFill/>
          <a:ln>
            <a:noFill/>
          </a:ln>
        </p:spPr>
      </p:pic>
    </p:spTree>
    <p:extLst>
      <p:ext uri="{BB962C8B-B14F-4D97-AF65-F5344CB8AC3E}">
        <p14:creationId xmlns:p14="http://schemas.microsoft.com/office/powerpoint/2010/main" val="1276785624"/>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Haritada bu şekilde görebilirsiniz</a:t>
            </a:r>
            <a:endParaRPr lang="tr-TR" dirty="0"/>
          </a:p>
        </p:txBody>
      </p:sp>
      <p:pic>
        <p:nvPicPr>
          <p:cNvPr id="4" name="İçerik Yer Tutucusu 3" descr="C:\Users\BESLER KARA\Desktop\s-79e62c6645c6e77bd029a19dcf6529a3d67a85cc.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9036495" cy="5544616"/>
          </a:xfrm>
          <a:prstGeom prst="rect">
            <a:avLst/>
          </a:prstGeom>
          <a:noFill/>
          <a:ln>
            <a:noFill/>
          </a:ln>
        </p:spPr>
      </p:pic>
    </p:spTree>
    <p:extLst>
      <p:ext uri="{BB962C8B-B14F-4D97-AF65-F5344CB8AC3E}">
        <p14:creationId xmlns:p14="http://schemas.microsoft.com/office/powerpoint/2010/main" val="448958408"/>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4. Atatürk </a:t>
            </a:r>
            <a:r>
              <a:rPr lang="tr-TR" b="1" dirty="0" err="1"/>
              <a:t>Statue</a:t>
            </a:r>
            <a:r>
              <a:rPr lang="tr-TR" b="1" dirty="0"/>
              <a:t>(heykel) - </a:t>
            </a:r>
            <a:r>
              <a:rPr lang="tr-TR" b="1" dirty="0" err="1"/>
              <a:t>Mexico</a:t>
            </a:r>
            <a:r>
              <a:rPr lang="tr-TR" b="1" dirty="0"/>
              <a:t> City, Meksika</a:t>
            </a:r>
            <a:r>
              <a:rPr lang="tr-TR" dirty="0"/>
              <a:t/>
            </a:r>
            <a:br>
              <a:rPr lang="tr-TR" dirty="0"/>
            </a:br>
            <a:endParaRPr lang="tr-TR" dirty="0"/>
          </a:p>
        </p:txBody>
      </p:sp>
      <p:pic>
        <p:nvPicPr>
          <p:cNvPr id="4" name="İçerik Yer Tutucusu 3" descr="C:\Users\BESLER KARA\Desktop\s-46a96648fd88e6c785bf42d8b4fb48f943f8d76e.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8928992" cy="5544616"/>
          </a:xfrm>
          <a:prstGeom prst="rect">
            <a:avLst/>
          </a:prstGeom>
          <a:noFill/>
          <a:ln>
            <a:noFill/>
          </a:ln>
        </p:spPr>
      </p:pic>
    </p:spTree>
    <p:extLst>
      <p:ext uri="{BB962C8B-B14F-4D97-AF65-F5344CB8AC3E}">
        <p14:creationId xmlns:p14="http://schemas.microsoft.com/office/powerpoint/2010/main" val="2469606263"/>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Farklı bir açıdan..</a:t>
            </a:r>
            <a:r>
              <a:rPr lang="tr-TR" dirty="0"/>
              <a:t/>
            </a:r>
            <a:br>
              <a:rPr lang="tr-TR" dirty="0"/>
            </a:br>
            <a:endParaRPr lang="tr-TR" dirty="0"/>
          </a:p>
        </p:txBody>
      </p:sp>
      <p:pic>
        <p:nvPicPr>
          <p:cNvPr id="4" name="İçerik Yer Tutucusu 3" descr="C:\Users\BESLER KARA\Desktop\s-32b5c960d4fc571400192cbf59b0797ace21990a.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832647"/>
          </a:xfrm>
          <a:prstGeom prst="rect">
            <a:avLst/>
          </a:prstGeom>
          <a:noFill/>
          <a:ln>
            <a:noFill/>
          </a:ln>
        </p:spPr>
      </p:pic>
    </p:spTree>
    <p:extLst>
      <p:ext uri="{BB962C8B-B14F-4D97-AF65-F5344CB8AC3E}">
        <p14:creationId xmlns:p14="http://schemas.microsoft.com/office/powerpoint/2010/main" val="3424659800"/>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214</Words>
  <Application>Microsoft Office PowerPoint</Application>
  <PresentationFormat>Ekran Gösterisi (4:3)</PresentationFormat>
  <Paragraphs>56</Paragraphs>
  <Slides>49</Slides>
  <Notes>2</Notes>
  <HiddenSlides>0</HiddenSlides>
  <MMClips>1</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49</vt:i4>
      </vt:variant>
    </vt:vector>
  </HeadingPairs>
  <TitlesOfParts>
    <vt:vector size="52" baseType="lpstr">
      <vt:lpstr>Arial</vt:lpstr>
      <vt:lpstr>Calibri</vt:lpstr>
      <vt:lpstr>Ofis Teması</vt:lpstr>
      <vt:lpstr>PowerPoint Sunusu</vt:lpstr>
      <vt:lpstr>PowerPoint Sunusu</vt:lpstr>
      <vt:lpstr>1. Place Ataturk - Vise, Belçika </vt:lpstr>
      <vt:lpstr>2. Kemal Ataturk Avenue(cadde) - Dhaka, Bangladeş </vt:lpstr>
      <vt:lpstr>Haritada bu şekilde görebilirsiniz:</vt:lpstr>
      <vt:lpstr> 3. Ataturk Avenue(cadde) -                       Islamabad, Pakistan </vt:lpstr>
      <vt:lpstr>Haritada bu şekilde görebilirsiniz</vt:lpstr>
      <vt:lpstr>4. Atatürk Statue(heykel) - Mexico City, Meksika </vt:lpstr>
      <vt:lpstr>Farklı bir açıdan.. </vt:lpstr>
      <vt:lpstr>5. Calle Mustafa Kemal Ataturk - Santo Domingo, Dominik Cumhuriyeti </vt:lpstr>
      <vt:lpstr>Haritada o cadde: </vt:lpstr>
      <vt:lpstr>6. Ataturk Heykeli - Be`er Sheva, İsrail </vt:lpstr>
      <vt:lpstr>7. Atatürk Anıtı - Amsterdam, Hollanda</vt:lpstr>
      <vt:lpstr>8. Atatürk Anıtı - Wellington, Yeni Zellanda </vt:lpstr>
      <vt:lpstr>9. Caracas, Venezuela </vt:lpstr>
      <vt:lpstr>10. Havana, Küba </vt:lpstr>
      <vt:lpstr>11. Atatürk Bahçe Köyü - Oostzaan, Hollanda </vt:lpstr>
      <vt:lpstr>12. Canberra, Avustralya </vt:lpstr>
      <vt:lpstr>13. Albany, Batı Avustralya </vt:lpstr>
      <vt:lpstr>14. Statuia lui Mustafa Kemal Ataturk - Bükreş, Romanya </vt:lpstr>
      <vt:lpstr>15. Atatürkstraat - Rotterdam, Hollanda </vt:lpstr>
      <vt:lpstr>16. Mustafa Kemal Ataturk Marg Caddesi - Yeni Delhi, Hindistan </vt:lpstr>
      <vt:lpstr>17. Largo Mustafa Kemal Atatürk - Roma, İtalya </vt:lpstr>
      <vt:lpstr>18. Atatürk Park - New Jersey, ABD</vt:lpstr>
      <vt:lpstr>19. Yehud, İsrail </vt:lpstr>
      <vt:lpstr>20. Karlovy Vary, Çek Cumhuriyeti</vt:lpstr>
      <vt:lpstr>21. Karlovy Vary'deki o levha..</vt:lpstr>
      <vt:lpstr>22. Kemal Atatürkstraat - Utrecht, Hollanda </vt:lpstr>
      <vt:lpstr>O sokak.. </vt:lpstr>
      <vt:lpstr>23. Budapeşte, Macaristan </vt:lpstr>
      <vt:lpstr>Macaristan'daki bu Atatürk isimleri Naphegy Meydanı'nda yer alıyor. </vt:lpstr>
      <vt:lpstr>24. ABD'de bir Atatürk heykeli </vt:lpstr>
      <vt:lpstr>25. Sialkot, Pakistan </vt:lpstr>
      <vt:lpstr>26. Üsküp, Makedonya'da Atatürk heykeli</vt:lpstr>
      <vt:lpstr>27. Lima, Peru - "Paz En Casa, Paz En El Mundo" "Yurtta Barış, Dünya'da Barış" </vt:lpstr>
      <vt:lpstr>28. Atatürk Sokağı, Tunus </vt:lpstr>
      <vt:lpstr>29. Polonya'nın Wroclaw şehrinde "Liceum Profilowane nr VII, Patron: Mustafa Kemal Ataturk" adında bir okul bulunmaktadır. </vt:lpstr>
      <vt:lpstr>30. Statue of Mustafa Kemal Atatürk - Kuşimoto, Japonya</vt:lpstr>
      <vt:lpstr>31. Santiago, Şili </vt:lpstr>
      <vt:lpstr>32.  Atatürk Parkı - Bakü, Azerbaycan </vt:lpstr>
      <vt:lpstr>33. Astana, Kazakistan </vt:lpstr>
      <vt:lpstr>35. Atatürk Parkı - Bişkek, Kırgızistan </vt:lpstr>
      <vt:lpstr>İZMİR/ TÜRKİYE </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BESLER KARA</dc:creator>
  <cp:lastModifiedBy>pc</cp:lastModifiedBy>
  <cp:revision>14</cp:revision>
  <dcterms:created xsi:type="dcterms:W3CDTF">2018-11-05T20:31:39Z</dcterms:created>
  <dcterms:modified xsi:type="dcterms:W3CDTF">2023-12-29T07:32:10Z</dcterms:modified>
</cp:coreProperties>
</file>